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2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8.png"/><Relationship Id="rId4" Type="http://schemas.openxmlformats.org/officeDocument/2006/relationships/image" Target="../media/image17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ibliaonline.com.br/acf/ap/14/7+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DEUS EXISTE! PODE ACREDITAR!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PR. BRUNO TERTULIANO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3919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SATANÁS ATACA JÓ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Gado, jumentas, ovelhas e camelos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t-BR" dirty="0" smtClean="0"/>
              <a:t>7 filhos e 3 filhas</a:t>
            </a:r>
            <a:endParaRPr lang="pt-BR" dirty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half" idx="16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dirty="0" smtClean="0"/>
              <a:t>ÚLCERAS</a:t>
            </a:r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99" y="2904067"/>
            <a:ext cx="3452548" cy="3314618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858" y="2895600"/>
            <a:ext cx="3456432" cy="3323085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7917" y="2895600"/>
            <a:ext cx="3458282" cy="3323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153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DESISTA DE DEUS! SE CONVENÇA QUE DEUS NÃO EXISTE!</a:t>
            </a:r>
            <a:endParaRPr lang="pt-BR" dirty="0"/>
          </a:p>
        </p:txBody>
      </p:sp>
      <p:pic>
        <p:nvPicPr>
          <p:cNvPr id="5" name="Espaço Reservado para Imagem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76" b="21476"/>
          <a:stretch>
            <a:fillRect/>
          </a:stretch>
        </p:blipFill>
        <p:spPr/>
      </p:pic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 smtClean="0"/>
              <a:t>As vezes as pessoas que você mais ama tentaram afastar você de Deus. Outras vezes as pessoas que mais amam você te darão maus conselhos.</a:t>
            </a:r>
          </a:p>
        </p:txBody>
      </p:sp>
    </p:spTree>
    <p:extLst>
      <p:ext uri="{BB962C8B-B14F-4D97-AF65-F5344CB8AC3E}">
        <p14:creationId xmlns:p14="http://schemas.microsoft.com/office/powerpoint/2010/main" val="3455656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DECEPCIONADO COM DEUS</a:t>
            </a:r>
            <a:endParaRPr lang="pt-BR" dirty="0"/>
          </a:p>
        </p:txBody>
      </p:sp>
      <p:pic>
        <p:nvPicPr>
          <p:cNvPr id="5" name="Espaço Reservado para Imagem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73" b="28573"/>
          <a:stretch>
            <a:fillRect/>
          </a:stretch>
        </p:blipFill>
        <p:spPr/>
      </p:pic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 smtClean="0"/>
              <a:t>Se Deus existisse eu não estaria nesta condição.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30030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 DEUS QUE EU QUERO</a:t>
            </a:r>
            <a:endParaRPr lang="pt-BR" dirty="0"/>
          </a:p>
        </p:txBody>
      </p:sp>
      <p:pic>
        <p:nvPicPr>
          <p:cNvPr id="5" name="Espaço Reservado para Imagem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95" b="25895"/>
          <a:stretch>
            <a:fillRect/>
          </a:stretch>
        </p:blipFill>
        <p:spPr/>
      </p:pic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 smtClean="0"/>
              <a:t>O Deus da bíblia é muito sem graça! Muitos são enganados e levados a miséria porque vão às igrejas em busca de um Deus que satisfaça seus desejos egoístas.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43723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EU NÃO PRECISO DE DEUS !</a:t>
            </a:r>
            <a:endParaRPr lang="pt-BR" dirty="0"/>
          </a:p>
        </p:txBody>
      </p:sp>
      <p:pic>
        <p:nvPicPr>
          <p:cNvPr id="5" name="Espaço Reservado para Imagem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22" b="21022"/>
          <a:stretch>
            <a:fillRect/>
          </a:stretch>
        </p:blipFill>
        <p:spPr/>
      </p:pic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 smtClean="0"/>
              <a:t>Outros colocam sua confiança em suas próprias forças e naquilo que possuem.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34186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Os três maiores gestos de </a:t>
            </a:r>
            <a:r>
              <a:rPr lang="pt-BR" dirty="0" err="1" smtClean="0"/>
              <a:t>jó</a:t>
            </a:r>
            <a:endParaRPr lang="pt-BR" dirty="0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706" y="1496219"/>
            <a:ext cx="5962650" cy="3971925"/>
          </a:xfrm>
        </p:spPr>
      </p:pic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85800" y="3278746"/>
            <a:ext cx="4114800" cy="3094485"/>
          </a:xfrm>
        </p:spPr>
        <p:txBody>
          <a:bodyPr>
            <a:normAutofit fontScale="92500" lnSpcReduction="20000"/>
          </a:bodyPr>
          <a:lstStyle/>
          <a:p>
            <a:r>
              <a:rPr lang="pt-BR" dirty="0" smtClean="0"/>
              <a:t>Jó adora a Deus quando perde tudo. Ele reconhece que tudo o que é e o que possui provém de Deus.</a:t>
            </a:r>
          </a:p>
          <a:p>
            <a:r>
              <a:rPr lang="pt-BR" dirty="0" smtClean="0"/>
              <a:t>Jó disse: “Eu sei que o meu redentor vive”. Jó demonstra aonde depositava a suas  esperanças.</a:t>
            </a:r>
          </a:p>
          <a:p>
            <a:r>
              <a:rPr lang="pt-BR" dirty="0"/>
              <a:t>E depois de consumida a minha pele, contudo ainda em minha carne verei a </a:t>
            </a:r>
            <a:r>
              <a:rPr lang="pt-BR" dirty="0" smtClean="0"/>
              <a:t>Deus, </a:t>
            </a:r>
            <a:r>
              <a:rPr lang="pt-BR" dirty="0"/>
              <a:t>v</a:t>
            </a:r>
            <a:r>
              <a:rPr lang="pt-BR" dirty="0" smtClean="0"/>
              <a:t>ê-lo-ei</a:t>
            </a:r>
            <a:r>
              <a:rPr lang="pt-BR" dirty="0"/>
              <a:t>, por mim mesmo, e os meus olhos, e não outros o contemplarão; e por isso os meus rins se consomem no meu interior</a:t>
            </a:r>
            <a:r>
              <a:rPr lang="pt-BR" dirty="0" smtClean="0"/>
              <a:t>. O que animava Jó era a promessa de que veria a Cristo e não este mundo.</a:t>
            </a:r>
            <a:r>
              <a:rPr lang="pt-BR" dirty="0"/>
              <a:t/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pic>
        <p:nvPicPr>
          <p:cNvPr id="6" name="arautos-do-rei-pian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423820" y="20193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607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0760" y="1651149"/>
            <a:ext cx="4298324" cy="2506014"/>
          </a:xfrm>
        </p:spPr>
        <p:txBody>
          <a:bodyPr>
            <a:normAutofit fontScale="90000"/>
          </a:bodyPr>
          <a:lstStyle/>
          <a:p>
            <a:r>
              <a:rPr lang="pt-BR" dirty="0"/>
              <a:t>“Meus ouvidos já tinham ouvido a teu respeito, mas agora os meus olhos te viram.” </a:t>
            </a:r>
            <a:r>
              <a:rPr lang="pt-BR" dirty="0" err="1"/>
              <a:t>jó</a:t>
            </a:r>
            <a:r>
              <a:rPr lang="pt-BR" dirty="0"/>
              <a:t> 42:5</a:t>
            </a:r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863" y="1651149"/>
            <a:ext cx="6510337" cy="3662064"/>
          </a:xfrm>
        </p:spPr>
      </p:pic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0760" y="4271296"/>
            <a:ext cx="4114800" cy="2309810"/>
          </a:xfrm>
        </p:spPr>
        <p:txBody>
          <a:bodyPr/>
          <a:lstStyle/>
          <a:p>
            <a:r>
              <a:rPr lang="pt-BR" dirty="0" smtClean="0"/>
              <a:t>Qual será a sua primeira pergunta ao contemplar o rosto de Cristo?</a:t>
            </a:r>
          </a:p>
          <a:p>
            <a:r>
              <a:rPr lang="pt-BR" dirty="0" smtClean="0"/>
              <a:t>Jó conseguia enxergar a Cristo porque conseguiu entender quem Ele era. Qual é o Deus que você acredita? O Deus deste mundo ou o do universo</a:t>
            </a:r>
            <a:r>
              <a:rPr lang="pt-BR" dirty="0"/>
              <a:t>?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52192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29684" y="1751527"/>
            <a:ext cx="8610600" cy="3551350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/>
              <a:t>“Temei </a:t>
            </a:r>
            <a:r>
              <a:rPr lang="pt-BR" dirty="0"/>
              <a:t>a Deus, e dai-lhe glória; porque é vinda a hora do seu juízo. E adorai aquele que fez o céu, e a terra, e o mar, e as fontes das águas</a:t>
            </a:r>
            <a:r>
              <a:rPr lang="pt-BR" dirty="0" smtClean="0"/>
              <a:t>.”</a:t>
            </a:r>
            <a:r>
              <a:rPr lang="pt-BR" dirty="0"/>
              <a:t/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dirty="0">
                <a:hlinkClick r:id="rId2"/>
              </a:rPr>
              <a:t>Apocalipse 14:7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65260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FAÇA E REFLITA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3805" y="2057401"/>
            <a:ext cx="7791718" cy="4172702"/>
          </a:xfrm>
        </p:spPr>
      </p:pic>
    </p:spTree>
    <p:extLst>
      <p:ext uri="{BB962C8B-B14F-4D97-AF65-F5344CB8AC3E}">
        <p14:creationId xmlns:p14="http://schemas.microsoft.com/office/powerpoint/2010/main" val="3077431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1600 KM / h</a:t>
            </a:r>
            <a:endParaRPr lang="pt-BR" dirty="0"/>
          </a:p>
        </p:txBody>
      </p:sp>
      <p:pic>
        <p:nvPicPr>
          <p:cNvPr id="5" name="Espaço Reservado para Imagem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68" b="21868"/>
          <a:stretch>
            <a:fillRect/>
          </a:stretch>
        </p:blipFill>
        <p:spPr/>
      </p:pic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SE A TERRA GIRASSE A 160 KM / H, NOSSOS DIAS E NOITES SERIAM 10 VEZES MAIS LONGOS E O SOL PROVAVELMENTE QUEIMARIA NOSSA VEGETAÇÃO DE DIA  ENQUANTO A NOITE GELARIA QUALQUER BROTO QUE SOBREVIVESSE.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82814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 INCLINAÇÃO DE 23º FORMA AS NOSSAS ESTAÇÕES</a:t>
            </a:r>
            <a:endParaRPr lang="pt-BR" dirty="0"/>
          </a:p>
        </p:txBody>
      </p:sp>
      <p:pic>
        <p:nvPicPr>
          <p:cNvPr id="5" name="Espaço Reservado para Imagem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56" b="21456"/>
          <a:stretch>
            <a:fillRect/>
          </a:stretch>
        </p:blipFill>
        <p:spPr/>
      </p:pic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 smtClean="0"/>
              <a:t>SE A TERRA NÃO TIVESSE SIDO INCLINADA ASSIM, VAPORES DO OCEANO SE MOVERIAM DE NORTE A SUL, TRANSFORMANDO O PLANETA EM CONTINENTES DE GELO.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04605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SE A LUA FOSSE 70 000KM MAIS DISTANTE DA TERRA</a:t>
            </a:r>
            <a:endParaRPr lang="pt-BR" dirty="0"/>
          </a:p>
        </p:txBody>
      </p:sp>
      <p:pic>
        <p:nvPicPr>
          <p:cNvPr id="5" name="Espaço Reservado para Imagem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57" b="25857"/>
          <a:stretch>
            <a:fillRect/>
          </a:stretch>
        </p:blipFill>
        <p:spPr/>
      </p:pic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 smtClean="0"/>
              <a:t>NOSSA MARÉS PODERIAM SER TÃO ENORMES QUE DUAS VEZES POR DIA OS CONTINENTES SERIAM COBERTOS  DE ÁGUA; ATÉ MESMO AS MAIS ALTAS MONTANHAS SE ENCOBRIRIAM.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8019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O MESMO DEUS QUE CUIDA DO UNIVERSO CUIDA DE VOCÊ</a:t>
            </a:r>
            <a:endParaRPr lang="pt-BR" dirty="0"/>
          </a:p>
        </p:txBody>
      </p:sp>
      <p:pic>
        <p:nvPicPr>
          <p:cNvPr id="5" name="Espaço Reservado para Imagem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88" b="25888"/>
          <a:stretch>
            <a:fillRect/>
          </a:stretch>
        </p:blipFill>
        <p:spPr/>
      </p:pic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 smtClean="0"/>
              <a:t>Por isso é importante conhecer quem Ele é, como se apresenta suas características e especialmente tudo aquilo que ele faz para tornar sua vida mais feliz e vitoriosa.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77622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jó</a:t>
            </a:r>
            <a:endParaRPr lang="pt-BR" dirty="0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970" y="1834355"/>
            <a:ext cx="6354000" cy="3574771"/>
          </a:xfrm>
        </p:spPr>
      </p:pic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 smtClean="0"/>
              <a:t>Era o melhor homem do mundo. Ele era tão perfeito que o próprio Deus disse: “ele é um homem íntegro e reto, temente a Deus e que se desvia do mal.” (Jó 1:8)</a:t>
            </a:r>
          </a:p>
          <a:p>
            <a:r>
              <a:rPr lang="pt-BR" dirty="0" smtClean="0"/>
              <a:t>Deus conhecia o caráter de Jó.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530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 APOSTA</a:t>
            </a:r>
            <a:endParaRPr lang="pt-BR" dirty="0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863" y="1313765"/>
            <a:ext cx="6510337" cy="4336833"/>
          </a:xfrm>
        </p:spPr>
      </p:pic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 smtClean="0"/>
              <a:t>Satanás coloca o caráter de Jó a prova. Como se a fidelidade de Jó estivesse ligada apenas aos seus bens materiais e todo o conforto que possuía. Estava dizendo que seria impossível ser fiel e adorar a Deus em meio às dificuldades.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69422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ilha de Vapor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TM04033937[[fn=Trilha de Vapor]]</Template>
  <TotalTime>174</TotalTime>
  <Words>596</Words>
  <Application>Microsoft Office PowerPoint</Application>
  <PresentationFormat>Widescreen</PresentationFormat>
  <Paragraphs>36</Paragraphs>
  <Slides>16</Slides>
  <Notes>0</Notes>
  <HiddenSlides>0</HiddenSlides>
  <MMClips>1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19" baseType="lpstr">
      <vt:lpstr>Arial</vt:lpstr>
      <vt:lpstr>Century Gothic</vt:lpstr>
      <vt:lpstr>Trilha de Vapor</vt:lpstr>
      <vt:lpstr>DEUS EXISTE! PODE ACREDITAR!</vt:lpstr>
      <vt:lpstr>“Temei a Deus, e dai-lhe glória; porque é vinda a hora do seu juízo. E adorai aquele que fez o céu, e a terra, e o mar, e as fontes das águas.”  Apocalipse 14:7</vt:lpstr>
      <vt:lpstr>FAÇA E REFLITA</vt:lpstr>
      <vt:lpstr>1600 KM / h</vt:lpstr>
      <vt:lpstr>A INCLINAÇÃO DE 23º FORMA AS NOSSAS ESTAÇÕES</vt:lpstr>
      <vt:lpstr>SE A LUA FOSSE 70 000KM MAIS DISTANTE DA TERRA</vt:lpstr>
      <vt:lpstr>O MESMO DEUS QUE CUIDA DO UNIVERSO CUIDA DE VOCÊ</vt:lpstr>
      <vt:lpstr>jó</vt:lpstr>
      <vt:lpstr>A APOSTA</vt:lpstr>
      <vt:lpstr>SATANÁS ATACA JÓ</vt:lpstr>
      <vt:lpstr>DESISTA DE DEUS! SE CONVENÇA QUE DEUS NÃO EXISTE!</vt:lpstr>
      <vt:lpstr>DECEPCIONADO COM DEUS</vt:lpstr>
      <vt:lpstr>O DEUS QUE EU QUERO</vt:lpstr>
      <vt:lpstr>EU NÃO PRECISO DE DEUS !</vt:lpstr>
      <vt:lpstr>Os três maiores gestos de jó</vt:lpstr>
      <vt:lpstr>“Meus ouvidos já tinham ouvido a teu respeito, mas agora os meus olhos te viram.” jó 42:5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DEUS EXISTE! PODE ACREDITAR!</dc:title>
  <dc:creator>APV - Bruno Tertuliano Gonçalves</dc:creator>
  <cp:lastModifiedBy>APV - Bruno Tertuliano Gonçalves</cp:lastModifiedBy>
  <cp:revision>14</cp:revision>
  <dcterms:created xsi:type="dcterms:W3CDTF">2019-10-10T22:04:14Z</dcterms:created>
  <dcterms:modified xsi:type="dcterms:W3CDTF">2019-10-11T00:58:53Z</dcterms:modified>
</cp:coreProperties>
</file>