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1"/>
  </p:notesMasterIdLst>
  <p:sldIdLst>
    <p:sldId id="256" r:id="rId3"/>
    <p:sldId id="258" r:id="rId4"/>
    <p:sldId id="259" r:id="rId5"/>
    <p:sldId id="257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70" r:id="rId15"/>
    <p:sldId id="268" r:id="rId16"/>
    <p:sldId id="269" r:id="rId17"/>
    <p:sldId id="272" r:id="rId18"/>
    <p:sldId id="271" r:id="rId19"/>
    <p:sldId id="273" r:id="rId20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sem Título" id="{8E3D76BA-A13E-4BD5-A953-58002A8E17D7}">
          <p14:sldIdLst>
            <p14:sldId id="256"/>
            <p14:sldId id="258"/>
            <p14:sldId id="259"/>
            <p14:sldId id="257"/>
            <p14:sldId id="260"/>
            <p14:sldId id="261"/>
            <p14:sldId id="262"/>
            <p14:sldId id="263"/>
            <p14:sldId id="264"/>
            <p14:sldId id="266"/>
            <p14:sldId id="265"/>
            <p14:sldId id="267"/>
            <p14:sldId id="270"/>
            <p14:sldId id="268"/>
            <p14:sldId id="269"/>
            <p14:sldId id="272"/>
            <p14:sldId id="271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2560" autoAdjust="0"/>
  </p:normalViewPr>
  <p:slideViewPr>
    <p:cSldViewPr snapToGrid="0" showGuides="1">
      <p:cViewPr varScale="1">
        <p:scale>
          <a:sx n="52" d="100"/>
          <a:sy n="52" d="100"/>
        </p:scale>
        <p:origin x="195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7BC0B-C547-4A60-8192-899A288BFA3B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A21F3-1240-4D29-AD6B-0E353D0B2D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reta_Zimmer_Friedma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rasil.elpais.com/tag/segunda_guerra_mundial/a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t-B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A473-29BD-4E10-A169-CB6EBA4797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63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Mais uma vez, higiene é o que há....</a:t>
            </a:r>
            <a:r>
              <a:rPr lang="pt-BR" dirty="0" err="1"/>
              <a:t>rsrsrs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73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Dentro de todo esse “caos” que a primeira imagem criou , nós conseguimos construir uma escola para 250 crianças....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30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Conheci a beleza e alegria de gente que tem muito menos que eu , mas é infinitamente mais feliz com o que tem ....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59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Conseguimos batizar 35 pessoas no período que estivemos..</a:t>
            </a:r>
          </a:p>
          <a:p>
            <a:r>
              <a:rPr lang="pt-BR" dirty="0"/>
              <a:t>Enfim.... A primeira imagem não revelou tudo , foram uma sequencia de imagens que revelaram a beleza da viagem.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15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vida é dinâmica porque é um filme, muda de cena , de ambiente , de figurantes . Não é feita de um momento (FOTOGRAFIA) , é feita de vários momentos seguidos (FILME). </a:t>
            </a:r>
            <a:br>
              <a:rPr lang="pt-BR" dirty="0"/>
            </a:br>
            <a:r>
              <a:rPr lang="pt-BR" dirty="0"/>
              <a:t>Não permita-se enxergar a vida com uma simples fotografia, você vale muito pra Deus, e Ele ainda tem muitos momentos para inserir no filme da sua vida. 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73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 é a história de um beijo eterno. O que a enfermeira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Greta </a:t>
            </a:r>
            <a:r>
              <a:rPr lang="pt-B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Zimmer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pt-B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Friedman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marinheiro George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Mendonsa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segundo o próprio relato dela, deram em 14 de agosto de 1945 em Nova York sem se conhecer nem dizer seus nomes. Um encontro nascido para o esquecimento mas que, sem que eles soubessem, foi imortalizado por Alfred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Eisenstaedt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tornou mundialmente famosa a revista 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imagem simboliza como poucas o fim da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Segunda Guerra Mundial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Um ícone que passados mais de 70 anos, e apesar de a polêmica sobre a verdadeira identidade do casal nunca ter acabado, está destinado a sobreviver mesmo após a morte de seus protagonistas.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BEIJO TÃO FAMOSO , TÃO “APAIXONANTE” O FINAL FELIZ É PLENAMENTO ÓBVIO.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73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relato da fotografia é de um acaso.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Zimmer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na verdade era uma ajudante de dentista, sempre contou que saiu da clínica naquele 14 de agosto para comprovar se era verdade o que havia escutado no trabalho. Muito perto de seu consultório, na Times Square, em pleno coração de Manhattan, encontrou a resposta. A algazarra reinava. De repente, um marinheiro me agarrou. Não foi tanto um beijo, foi mais um ato de celebração: ele não tinha mais que voltar para o Pacífico, na frente onde havia combatido. Me tomou nos braços porque me viu vestida de enfermeira e estava agradecido a todas as enfermeiras. Não foi algo romântico, mas um forma de dizer: ‘Graças a Deus a guerra terminou’”, contaria Greta 60 anos depois. “Eu tinha ido com uma amiga a um show no Radio City Hall, quando interromperam para dizer que a guerra havia acabado. Fui para o lado de fora, estava exultante, vi uma enfermeira e a beijei por pura alegria”, relembraria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Mendonsa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5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 do beijo, ambos se separaram. Não se perguntaram os nomes. Não voltaram a se ver. Greta, sempre segundo seu relato, sequer sabia que o beijo havia sido fotografado. Só descobriu quase 20 anos depois quando olhava o livro 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Olho de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Eisenstaedt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Nele, em una imagem intitulada 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V-J Day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viu a si mesma sem identificação. Escreveu para a 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pedir uma cópia. Não lhe deram. E mais, disseram a ela que muitas pessoas tinham se passado pela enfermeira e que eles já tinham encontrado a autêntica. Greta não deu grande importância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 apenas em 1980 quando a 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reiniciou a busca e percorreu novamente seus passos até se deparar com Greta.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Eisenstaedt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segundo a versão dela, lhe pediu desculpas por tanto tempo de anonimato. Apesar disso, durante anos apareceram outras pessoas que se consideraram a enfermeira da foto. Ainda que nunca tenha se apagado por completo a dúvida, veículos de comunicação norte-americanos e agências internacionais fizeram uma homenagem final a Greta após sua morte. Para essa conclusão houve um peso fundamental a publicação em 2012 de uma pesquisa detalhada que concluiu que Greta e George eram os protagonistas da imagem.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8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encara a sua vida como se ela fosse uma fotografia ou como se ela fosse ou filme 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82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Aqui coloque alguma experiência pessoal ou que você conheça que demonstre que não devemos determinar “pela primeira imagem”.</a:t>
            </a:r>
          </a:p>
          <a:p>
            <a:endParaRPr lang="pt-BR" dirty="0"/>
          </a:p>
          <a:p>
            <a:r>
              <a:rPr lang="pt-BR" dirty="0"/>
              <a:t>Meu primeiro dia na África teve carro quebrado no meio do nada, menino nativo “urinando” no meu pé... Enfim um primeiro dia nada promissor.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9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terceiro dia mais carro quebrado, e isso se estendeu por todos os outros dias , dos 28 dias lá , os carros quebraram pelo menos 20 vezes....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7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Uma padaria com uma fachada incrível ....#</a:t>
            </a:r>
            <a:r>
              <a:rPr lang="pt-BR" dirty="0" err="1"/>
              <a:t>sqn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1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Higiene é o que há ... Repare na melissa do padeiro....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5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0C97-B000-4933-A061-2F16326440A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F9FB-2E07-4CDA-9DCB-39A79E2C84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0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50C97-B000-4933-A061-2F16326440A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FF9FB-2E07-4CDA-9DCB-39A79E2C84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9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000">
              <a:schemeClr val="accent5">
                <a:lumMod val="20000"/>
                <a:lumOff val="80000"/>
              </a:schemeClr>
            </a:gs>
            <a:gs pos="100000">
              <a:schemeClr val="accent6">
                <a:lumMod val="7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99612" y="1205949"/>
            <a:ext cx="11553660" cy="3438130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8352157-8296-46D4-A74D-0A2E92625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540" y="1673000"/>
            <a:ext cx="4455565" cy="25040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62127B3-CBD0-4586-AE03-A5125DF424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60" y="1672998"/>
            <a:ext cx="2109929" cy="250376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D913742-7CD7-4738-844B-364D81DE1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6" y="1646500"/>
            <a:ext cx="1839219" cy="2556759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4DF697A-1AA9-4CC9-890F-B78EFA96E2CE}"/>
              </a:ext>
            </a:extLst>
          </p:cNvPr>
          <p:cNvSpPr/>
          <p:nvPr/>
        </p:nvSpPr>
        <p:spPr>
          <a:xfrm>
            <a:off x="2320520" y="4747791"/>
            <a:ext cx="450296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Foto ou Filme ?</a:t>
            </a:r>
            <a:b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pt-B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Pr. </a:t>
            </a:r>
            <a:r>
              <a:rPr lang="pt-BR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Mariano Brum</a:t>
            </a:r>
            <a:br>
              <a:rPr lang="pt-BR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pt-BR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Pastoral </a:t>
            </a:r>
            <a:r>
              <a:rPr lang="pt-B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Estudantil - APV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54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6F3F38-7AFD-49AE-A875-2B1392402F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29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2686F2-8089-470A-B6AE-3E3B9032C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4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94E41F3-FC95-4278-AAB1-944DB707150C}"/>
              </a:ext>
            </a:extLst>
          </p:cNvPr>
          <p:cNvSpPr txBox="1"/>
          <p:nvPr/>
        </p:nvSpPr>
        <p:spPr>
          <a:xfrm>
            <a:off x="1630680" y="751208"/>
            <a:ext cx="75133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>
                <a:latin typeface="Agency FB" panose="020B0503020202020204" pitchFamily="34" charset="0"/>
              </a:rPr>
              <a:t>A primeira imagem criada sobre algo não revela a profundidade de seus encantos  !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72E0F5B-AAD3-49DF-9F99-1660B5D2E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5710"/>
            <a:ext cx="3601616" cy="288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03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331C63D-B8AB-4CE8-BB8B-AFE9051F0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31"/>
            <a:ext cx="8945445" cy="50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69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FDF079-599C-4A3A-B378-82A639A6E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4366260" cy="62484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E32E279-1C3F-4D54-91E3-8B38189AA1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-316"/>
            <a:ext cx="5455920" cy="39890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4E511E0-AF36-42FB-9159-584F1F5A09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3789361"/>
            <a:ext cx="5455920" cy="30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48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3F71069-C166-4044-8213-8556B630A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85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EA87616-953A-4979-A483-4E8825577E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1480"/>
            <a:ext cx="9238829" cy="51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9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FF050C-843D-4938-8064-25A4EA64C359}"/>
              </a:ext>
            </a:extLst>
          </p:cNvPr>
          <p:cNvSpPr txBox="1"/>
          <p:nvPr/>
        </p:nvSpPr>
        <p:spPr>
          <a:xfrm>
            <a:off x="1986491" y="2151727"/>
            <a:ext cx="7376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highlight>
                  <a:srgbClr val="FFFF00"/>
                </a:highlight>
                <a:latin typeface="Agency FB" panose="020B0503020202020204" pitchFamily="34" charset="0"/>
              </a:rPr>
              <a:t>O fim das coisas é melhor do que o seu início, e o paciente é melhor que o orgulhoso.</a:t>
            </a:r>
            <a:br>
              <a:rPr lang="pt-BR" sz="4000" b="1" dirty="0">
                <a:highlight>
                  <a:srgbClr val="FFFF00"/>
                </a:highlight>
                <a:latin typeface="Agency FB" panose="020B0503020202020204" pitchFamily="34" charset="0"/>
              </a:rPr>
            </a:br>
            <a:r>
              <a:rPr lang="pt-BR" sz="4000" b="1" dirty="0">
                <a:highlight>
                  <a:srgbClr val="FFFF00"/>
                </a:highlight>
                <a:latin typeface="Agency FB" panose="020B0503020202020204" pitchFamily="34" charset="0"/>
              </a:rPr>
              <a:t>Eclesiastes 7:8</a:t>
            </a:r>
            <a:endParaRPr lang="pt-BR" sz="4000" b="1" u="sng" dirty="0">
              <a:highlight>
                <a:srgbClr val="FFFF00"/>
              </a:highlight>
              <a:latin typeface="Agency FB" panose="020B0503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01E38D-1A7E-4251-9AF8-D8CF1FC61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3" y="4366726"/>
            <a:ext cx="3406117" cy="224803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7C7FB65-A71A-4891-88E9-EDFE3168D5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110" y="0"/>
            <a:ext cx="4229877" cy="31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98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055AB1-B565-4422-86E1-CF77E55F9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312420"/>
            <a:ext cx="9967105" cy="62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01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223460D-7166-4414-8B1F-648E30239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736"/>
            <a:ext cx="9208033" cy="517622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FDE02F3-8AEE-47F2-821A-25D557AE6BA4}"/>
              </a:ext>
            </a:extLst>
          </p:cNvPr>
          <p:cNvSpPr txBox="1"/>
          <p:nvPr/>
        </p:nvSpPr>
        <p:spPr>
          <a:xfrm>
            <a:off x="2537791" y="5883965"/>
            <a:ext cx="4068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Agency FB" panose="020B0503020202020204" pitchFamily="34" charset="0"/>
              </a:rPr>
              <a:t>14 DE AGOSTO DE 1945</a:t>
            </a:r>
          </a:p>
        </p:txBody>
      </p:sp>
    </p:spTree>
    <p:extLst>
      <p:ext uri="{BB962C8B-B14F-4D97-AF65-F5344CB8AC3E}">
        <p14:creationId xmlns:p14="http://schemas.microsoft.com/office/powerpoint/2010/main" val="2382039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8AA1F0-F9E0-42B1-AD9A-27D92B48B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5" y="615481"/>
            <a:ext cx="7442070" cy="456860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7024AF4-D64D-4E0B-9D61-18D624675194}"/>
              </a:ext>
            </a:extLst>
          </p:cNvPr>
          <p:cNvSpPr txBox="1"/>
          <p:nvPr/>
        </p:nvSpPr>
        <p:spPr>
          <a:xfrm>
            <a:off x="1046920" y="5184085"/>
            <a:ext cx="3260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gency FB" panose="020B0503020202020204" pitchFamily="34" charset="0"/>
              </a:rPr>
              <a:t>Greta </a:t>
            </a:r>
            <a:r>
              <a:rPr lang="pt-BR" sz="3200" dirty="0" err="1">
                <a:latin typeface="Agency FB" panose="020B0503020202020204" pitchFamily="34" charset="0"/>
              </a:rPr>
              <a:t>Zimmer</a:t>
            </a:r>
            <a:r>
              <a:rPr lang="pt-BR" sz="3200" dirty="0">
                <a:latin typeface="Agency FB" panose="020B0503020202020204" pitchFamily="34" charset="0"/>
              </a:rPr>
              <a:t> Friedman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B9101CA-C99C-4D52-98AF-6B69C1B4B124}"/>
              </a:ext>
            </a:extLst>
          </p:cNvPr>
          <p:cNvSpPr txBox="1"/>
          <p:nvPr/>
        </p:nvSpPr>
        <p:spPr>
          <a:xfrm>
            <a:off x="5098775" y="5101409"/>
            <a:ext cx="3803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latin typeface="Agency FB" panose="020B0503020202020204" pitchFamily="34" charset="0"/>
              </a:rPr>
              <a:t>George </a:t>
            </a:r>
            <a:r>
              <a:rPr lang="pt-BR" sz="4000" dirty="0" err="1">
                <a:latin typeface="Agency FB" panose="020B0503020202020204" pitchFamily="34" charset="0"/>
              </a:rPr>
              <a:t>Mendonsa</a:t>
            </a:r>
            <a:endParaRPr lang="pt-BR" sz="4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622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52DF2CB-9060-4952-806C-180EDD9D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1" y="4286250"/>
            <a:ext cx="4371975" cy="25717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FE662F9-580C-4F22-8375-EB91EC136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64" y="0"/>
            <a:ext cx="4371975" cy="25717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699105C-CF3D-48F5-B180-75E669855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99" y="1656520"/>
            <a:ext cx="5768401" cy="324266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A1A91D5-D9F3-46F6-B20A-A9BC631EDF08}"/>
              </a:ext>
            </a:extLst>
          </p:cNvPr>
          <p:cNvSpPr txBox="1"/>
          <p:nvPr/>
        </p:nvSpPr>
        <p:spPr>
          <a:xfrm>
            <a:off x="4571999" y="5109151"/>
            <a:ext cx="4784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latin typeface="Agency FB" panose="020B0503020202020204" pitchFamily="34" charset="0"/>
              </a:rPr>
              <a:t>Romântico </a:t>
            </a:r>
            <a:r>
              <a:rPr lang="pt-BR" sz="4400" dirty="0" err="1">
                <a:latin typeface="Agency FB" panose="020B0503020202020204" pitchFamily="34" charset="0"/>
              </a:rPr>
              <a:t>neh</a:t>
            </a:r>
            <a:r>
              <a:rPr lang="pt-BR" sz="4400" dirty="0">
                <a:latin typeface="Agency FB" panose="020B0503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551223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29A699-74A7-408E-A527-A6227D684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" y="169148"/>
            <a:ext cx="7434580" cy="559658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43E5A63-DFF8-4467-8DAB-002189520392}"/>
              </a:ext>
            </a:extLst>
          </p:cNvPr>
          <p:cNvSpPr txBox="1"/>
          <p:nvPr/>
        </p:nvSpPr>
        <p:spPr>
          <a:xfrm>
            <a:off x="1808480" y="5765734"/>
            <a:ext cx="5527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atin typeface="Agency FB" panose="020B0503020202020204" pitchFamily="34" charset="0"/>
              </a:rPr>
              <a:t>2012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2ADCAF8-EE86-4768-84F2-356F5EE80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42" y="4632960"/>
            <a:ext cx="3562555" cy="2055892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B9C203B-601F-49E4-92AE-E9701C108C04}"/>
              </a:ext>
            </a:extLst>
          </p:cNvPr>
          <p:cNvSpPr/>
          <p:nvPr/>
        </p:nvSpPr>
        <p:spPr>
          <a:xfrm>
            <a:off x="6665206" y="5934670"/>
            <a:ext cx="1787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#SQN</a:t>
            </a:r>
          </a:p>
        </p:txBody>
      </p:sp>
    </p:spTree>
    <p:extLst>
      <p:ext uri="{BB962C8B-B14F-4D97-AF65-F5344CB8AC3E}">
        <p14:creationId xmlns:p14="http://schemas.microsoft.com/office/powerpoint/2010/main" val="2109881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72038D-6BDF-48B1-A5DB-1C07F178B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0" y="2227421"/>
            <a:ext cx="4433869" cy="240315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F89809D-4377-4363-9EB2-4E2489A8A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0434">
            <a:off x="856017" y="2017323"/>
            <a:ext cx="3193876" cy="319387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6864678-25CB-4363-9C1F-BFBA916EFF6E}"/>
              </a:ext>
            </a:extLst>
          </p:cNvPr>
          <p:cNvSpPr txBox="1"/>
          <p:nvPr/>
        </p:nvSpPr>
        <p:spPr>
          <a:xfrm>
            <a:off x="687168" y="487680"/>
            <a:ext cx="7953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latin typeface="Agency FB" panose="020B0503020202020204" pitchFamily="34" charset="0"/>
              </a:rPr>
              <a:t>Como você encara a vida 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89FE96B-0441-4044-97A9-B482A39B918A}"/>
              </a:ext>
            </a:extLst>
          </p:cNvPr>
          <p:cNvSpPr txBox="1"/>
          <p:nvPr/>
        </p:nvSpPr>
        <p:spPr>
          <a:xfrm>
            <a:off x="1599515" y="5131249"/>
            <a:ext cx="1706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latin typeface="Agency FB" panose="020B0503020202020204" pitchFamily="34" charset="0"/>
              </a:rPr>
              <a:t>FOTO</a:t>
            </a:r>
            <a:r>
              <a:rPr lang="pt-BR" dirty="0"/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AAB6B9-EE07-4323-B280-6A58F23EEDDE}"/>
              </a:ext>
            </a:extLst>
          </p:cNvPr>
          <p:cNvSpPr txBox="1"/>
          <p:nvPr/>
        </p:nvSpPr>
        <p:spPr>
          <a:xfrm>
            <a:off x="5837607" y="4760726"/>
            <a:ext cx="24841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latin typeface="Agency FB" panose="020B0503020202020204" pitchFamily="34" charset="0"/>
              </a:rPr>
              <a:t>FILME</a:t>
            </a:r>
          </a:p>
        </p:txBody>
      </p:sp>
    </p:spTree>
    <p:extLst>
      <p:ext uri="{BB962C8B-B14F-4D97-AF65-F5344CB8AC3E}">
        <p14:creationId xmlns:p14="http://schemas.microsoft.com/office/powerpoint/2010/main" val="235593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63D292D-B1D7-4D83-A7E1-BB5ED6EB6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60" y="281940"/>
            <a:ext cx="4720590" cy="629412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1541A27-29AB-46B9-99C6-D672808F10C3}"/>
              </a:ext>
            </a:extLst>
          </p:cNvPr>
          <p:cNvSpPr txBox="1"/>
          <p:nvPr/>
        </p:nvSpPr>
        <p:spPr>
          <a:xfrm>
            <a:off x="198120" y="1524000"/>
            <a:ext cx="3474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atin typeface="Agency FB" panose="020B0503020202020204" pitchFamily="34" charset="0"/>
              </a:rPr>
              <a:t>Meu 1º dia na África</a:t>
            </a:r>
          </a:p>
        </p:txBody>
      </p:sp>
    </p:spTree>
    <p:extLst>
      <p:ext uri="{BB962C8B-B14F-4D97-AF65-F5344CB8AC3E}">
        <p14:creationId xmlns:p14="http://schemas.microsoft.com/office/powerpoint/2010/main" val="316553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1541A27-29AB-46B9-99C6-D672808F10C3}"/>
              </a:ext>
            </a:extLst>
          </p:cNvPr>
          <p:cNvSpPr txBox="1"/>
          <p:nvPr/>
        </p:nvSpPr>
        <p:spPr>
          <a:xfrm>
            <a:off x="1584960" y="301348"/>
            <a:ext cx="643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atin typeface="Agency FB" panose="020B0503020202020204" pitchFamily="34" charset="0"/>
              </a:rPr>
              <a:t>Meu 3 º dia na África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FF8300-4ACA-4C58-9D9B-592CE9E65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403806"/>
            <a:ext cx="7429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06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8BCE0B-FE34-4B8B-B407-D1AF658B4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" y="1060787"/>
            <a:ext cx="7477760" cy="560831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CCD5D7B-BA16-4DFA-87CE-2B3AAD267871}"/>
              </a:ext>
            </a:extLst>
          </p:cNvPr>
          <p:cNvSpPr txBox="1"/>
          <p:nvPr/>
        </p:nvSpPr>
        <p:spPr>
          <a:xfrm>
            <a:off x="833120" y="291346"/>
            <a:ext cx="6202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latin typeface="Agency FB" panose="020B0503020202020204" pitchFamily="34" charset="0"/>
              </a:rPr>
              <a:t>NOSSA “PADOCA” POR 30 DIAS </a:t>
            </a:r>
          </a:p>
        </p:txBody>
      </p:sp>
    </p:spTree>
    <p:extLst>
      <p:ext uri="{BB962C8B-B14F-4D97-AF65-F5344CB8AC3E}">
        <p14:creationId xmlns:p14="http://schemas.microsoft.com/office/powerpoint/2010/main" val="24863683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11- Film Strip_SHIP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84543B7-9305-4BEB-8850-4DD74EFF95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Película de filme (com vídeo)</Template>
  <TotalTime>0</TotalTime>
  <Words>463</Words>
  <Application>Microsoft Office PowerPoint</Application>
  <PresentationFormat>Apresentação na tela (4:3)</PresentationFormat>
  <Paragraphs>51</Paragraphs>
  <Slides>18</Slides>
  <Notes>14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Agency FB</vt:lpstr>
      <vt:lpstr>Arial</vt:lpstr>
      <vt:lpstr>Calibri</vt:lpstr>
      <vt:lpstr>11- Film Strip_SHIP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PE-CAPELAS</dc:subject>
  <dc:creator>Pr. MARCELO AUGUSTO DE CARVALHO</dc:creator>
  <cp:keywords>www.pastordeescola.com.br</cp:keywords>
  <dc:description>COMÉRCIO PROIBIDO. USO PESSOAL</dc:description>
  <cp:lastModifiedBy/>
  <cp:revision>1</cp:revision>
  <dcterms:created xsi:type="dcterms:W3CDTF">2018-10-15T18:57:07Z</dcterms:created>
  <dcterms:modified xsi:type="dcterms:W3CDTF">2019-01-09T12:48:06Z</dcterms:modified>
  <cp:category>Pastor de Escola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TC027280319991</vt:lpwstr>
  </property>
</Properties>
</file>