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66" r:id="rId3"/>
    <p:sldId id="267" r:id="rId4"/>
    <p:sldId id="268" r:id="rId5"/>
    <p:sldId id="270" r:id="rId6"/>
    <p:sldId id="269" r:id="rId7"/>
    <p:sldId id="256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A1E5-7BBA-4E19-B76F-167569D4549C}" type="datetimeFigureOut">
              <a:rPr lang="pt-BR" smtClean="0"/>
              <a:t>13/05/2018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4404-8AB2-4C11-8F3E-F4048094618E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A1E5-7BBA-4E19-B76F-167569D4549C}" type="datetimeFigureOut">
              <a:rPr lang="pt-BR" smtClean="0"/>
              <a:t>13/05/2018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4404-8AB2-4C11-8F3E-F4048094618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A1E5-7BBA-4E19-B76F-167569D4549C}" type="datetimeFigureOut">
              <a:rPr lang="pt-BR" smtClean="0"/>
              <a:t>13/05/2018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4404-8AB2-4C11-8F3E-F4048094618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A1E5-7BBA-4E19-B76F-167569D4549C}" type="datetimeFigureOut">
              <a:rPr lang="pt-BR" smtClean="0"/>
              <a:t>13/05/2018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4404-8AB2-4C11-8F3E-F4048094618E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A1E5-7BBA-4E19-B76F-167569D4549C}" type="datetimeFigureOut">
              <a:rPr lang="pt-BR" smtClean="0"/>
              <a:t>13/05/2018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4404-8AB2-4C11-8F3E-F4048094618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A1E5-7BBA-4E19-B76F-167569D4549C}" type="datetimeFigureOut">
              <a:rPr lang="pt-BR" smtClean="0"/>
              <a:t>13/05/2018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4404-8AB2-4C11-8F3E-F4048094618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A1E5-7BBA-4E19-B76F-167569D4549C}" type="datetimeFigureOut">
              <a:rPr lang="pt-BR" smtClean="0"/>
              <a:t>13/05/2018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4404-8AB2-4C11-8F3E-F4048094618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A1E5-7BBA-4E19-B76F-167569D4549C}" type="datetimeFigureOut">
              <a:rPr lang="pt-BR" smtClean="0"/>
              <a:t>13/05/2018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4404-8AB2-4C11-8F3E-F4048094618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A1E5-7BBA-4E19-B76F-167569D4549C}" type="datetimeFigureOut">
              <a:rPr lang="pt-BR" smtClean="0"/>
              <a:t>13/05/2018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4404-8AB2-4C11-8F3E-F4048094618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A1E5-7BBA-4E19-B76F-167569D4549C}" type="datetimeFigureOut">
              <a:rPr lang="pt-BR" smtClean="0"/>
              <a:t>13/05/2018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4404-8AB2-4C11-8F3E-F4048094618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A1E5-7BBA-4E19-B76F-167569D4549C}" type="datetimeFigureOut">
              <a:rPr lang="pt-BR" smtClean="0"/>
              <a:t>13/05/2018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4404-8AB2-4C11-8F3E-F4048094618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20AA1E5-7BBA-4E19-B76F-167569D4549C}" type="datetimeFigureOut">
              <a:rPr lang="pt-BR" smtClean="0"/>
              <a:t>13/05/2018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8FA34404-8AB2-4C11-8F3E-F4048094618E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8167" y="2204864"/>
            <a:ext cx="7772400" cy="1470025"/>
          </a:xfrm>
        </p:spPr>
        <p:txBody>
          <a:bodyPr/>
          <a:lstStyle/>
          <a:p>
            <a:r>
              <a:rPr lang="pt-BR" sz="2400" dirty="0" smtClean="0">
                <a:latin typeface="Arial Narrow" pitchFamily="34" charset="0"/>
              </a:rPr>
              <a:t>Descobertas do tempo de Jesus</a:t>
            </a:r>
            <a:br>
              <a:rPr lang="pt-BR" sz="2400" dirty="0" smtClean="0">
                <a:latin typeface="Arial Narrow" pitchFamily="34" charset="0"/>
              </a:rPr>
            </a:br>
            <a:r>
              <a:rPr lang="pt-BR" sz="6000" dirty="0" smtClean="0">
                <a:solidFill>
                  <a:srgbClr val="FFFF00"/>
                </a:solidFill>
                <a:latin typeface="Arial Narrow" pitchFamily="34" charset="0"/>
              </a:rPr>
              <a:t>VIDA COTIDIANA</a:t>
            </a:r>
            <a:endParaRPr lang="pt-BR" sz="6000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07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43508" y="6237312"/>
            <a:ext cx="8856984" cy="4320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1600" dirty="0" smtClean="0"/>
              <a:t>Chaves</a:t>
            </a:r>
            <a:endParaRPr lang="pt-BR" sz="16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0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352928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323528" y="6165304"/>
            <a:ext cx="83529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Frascos de </a:t>
            </a:r>
            <a:r>
              <a:rPr lang="pt-BR" sz="1600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Perfume</a:t>
            </a:r>
            <a:endParaRPr lang="pt-BR" sz="16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15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125" y="6165304"/>
            <a:ext cx="8229600" cy="584423"/>
          </a:xfrm>
        </p:spPr>
        <p:txBody>
          <a:bodyPr>
            <a:normAutofit/>
          </a:bodyPr>
          <a:lstStyle/>
          <a:p>
            <a:pPr algn="ctr"/>
            <a:r>
              <a:rPr lang="pt-BR" sz="1600" dirty="0" smtClean="0"/>
              <a:t>Sandália</a:t>
            </a:r>
            <a:endParaRPr lang="pt-BR" sz="1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15" y="287613"/>
            <a:ext cx="8543621" cy="5949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535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1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51519" y="6146694"/>
            <a:ext cx="8240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Odre</a:t>
            </a:r>
            <a:r>
              <a:rPr lang="pt-BR" sz="1600" dirty="0"/>
              <a:t> </a:t>
            </a:r>
            <a:r>
              <a:rPr lang="pt-BR" sz="1600" dirty="0" smtClean="0"/>
              <a:t>– esse odre de pele de ovelha foi cuidadosamente costurado para conter água, sendo as pernas dianteiras atadas como alça.  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78976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323528" y="6381328"/>
            <a:ext cx="8496944" cy="6037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1600" dirty="0" smtClean="0"/>
              <a:t>Talhas de Pedra para </a:t>
            </a:r>
            <a:r>
              <a:rPr lang="pt-BR" sz="1600" dirty="0" smtClean="0"/>
              <a:t>Água</a:t>
            </a:r>
            <a:endParaRPr lang="pt-BR" sz="1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6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395536" y="6309320"/>
            <a:ext cx="8229600" cy="4320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Denário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e  </a:t>
            </a:r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Drácma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4000" dirty="0" smtClean="0">
                <a:solidFill>
                  <a:srgbClr val="FFFF00"/>
                </a:solidFill>
              </a:rPr>
              <a:t>    </a:t>
            </a:r>
            <a:endParaRPr lang="pt-BR" sz="4000" dirty="0">
              <a:solidFill>
                <a:srgbClr val="FFFF00"/>
              </a:solidFill>
            </a:endParaRPr>
          </a:p>
        </p:txBody>
      </p:sp>
      <p:pic>
        <p:nvPicPr>
          <p:cNvPr id="4" name="Picture 2" descr="C:\Users\Duary Domene\Desktop\Denario_ro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410445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Duary Domene\Desktop\20070717klphisuni_54_Ies_S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3960441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14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0" y="6378921"/>
            <a:ext cx="8892480" cy="4790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1600" dirty="0" smtClean="0"/>
              <a:t> Túmulo                                                                          </a:t>
            </a:r>
            <a:endParaRPr lang="pt-BR" sz="16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56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35438" y="0"/>
            <a:ext cx="5008562" cy="692696"/>
          </a:xfrm>
        </p:spPr>
        <p:txBody>
          <a:bodyPr>
            <a:noAutofit/>
          </a:bodyPr>
          <a:lstStyle/>
          <a:p>
            <a:r>
              <a:rPr lang="pt-BR" sz="3200" dirty="0" smtClean="0">
                <a:latin typeface="Arial Narrow" pitchFamily="34" charset="0"/>
              </a:rPr>
              <a:t>Sinagoga de Cafarnaum</a:t>
            </a:r>
            <a:endParaRPr lang="pt-BR" sz="3200" dirty="0">
              <a:latin typeface="Arial Narrow" pitchFamily="34" charset="0"/>
            </a:endParaRPr>
          </a:p>
        </p:txBody>
      </p:sp>
      <p:pic>
        <p:nvPicPr>
          <p:cNvPr id="4098" name="Picture 2" descr="C:\Users\Duary Domene\Desktop\cafarnaum-3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744416" cy="325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uary Domene\Desktop\cafarnaum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52" y="3645024"/>
            <a:ext cx="3727292" cy="297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Duary Domene\Desktop\sinagoga_cafarnau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549" y="4149080"/>
            <a:ext cx="4536504" cy="247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Duary Domene\Desktop\cafarnaum-turismo-arqueologico-en-israel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754" y="836712"/>
            <a:ext cx="4646093" cy="301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20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63100" y="6309320"/>
            <a:ext cx="8784975" cy="40650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Sinagoga de Cafarnaum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Foi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descoberta suas ruínas em 1905. Foi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erguida no final do século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pt-BR" sz="1200" dirty="0" smtClean="0">
                <a:latin typeface="Arial Narrow" pitchFamily="34" charset="0"/>
              </a:rPr>
              <a:t>.  </a:t>
            </a:r>
            <a:endParaRPr lang="pt-BR" sz="1200" dirty="0">
              <a:latin typeface="Arial Narrow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12967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64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5877272"/>
            <a:ext cx="8712968" cy="792088"/>
          </a:xfrm>
        </p:spPr>
        <p:txBody>
          <a:bodyPr>
            <a:normAutofit/>
          </a:bodyPr>
          <a:lstStyle/>
          <a:p>
            <a:pPr algn="just"/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É retangular (24m x 18m) e tinha três portas na fachada, separadas por colunas; a fachada olhou para Jerusalém.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 descr="C:\Users\Duary Domene\Desktop\_img_tabelle_362 - Vista da sinagoga de Cafarnaum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78497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63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93545" y="6237312"/>
            <a:ext cx="8640960" cy="4737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1600" dirty="0" smtClean="0"/>
              <a:t>Uma </a:t>
            </a:r>
            <a:r>
              <a:rPr lang="pt-BR" sz="1600" dirty="0" smtClean="0"/>
              <a:t>Cozinha</a:t>
            </a:r>
            <a:endParaRPr lang="pt-BR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718"/>
            <a:ext cx="8640960" cy="5728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1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4293096"/>
            <a:ext cx="8640960" cy="2448272"/>
          </a:xfrm>
        </p:spPr>
        <p:txBody>
          <a:bodyPr>
            <a:noAutofit/>
          </a:bodyPr>
          <a:lstStyle/>
          <a:p>
            <a:pPr algn="ctr"/>
            <a:r>
              <a:rPr lang="pt-BR" sz="1600" dirty="0" smtClean="0"/>
              <a:t>Lâmpada</a:t>
            </a:r>
            <a:endParaRPr lang="pt-BR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907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99591" y="6327482"/>
            <a:ext cx="6400800" cy="511224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  <a:latin typeface="Arial Narrow" pitchFamily="34" charset="0"/>
              </a:rPr>
              <a:t>Anzóis e Pedaços de Redes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4" descr="C:\Users\Duary Domene\Desktop\TScphook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352927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30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215515" y="6215921"/>
            <a:ext cx="8712968" cy="6089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600" dirty="0" smtClean="0">
                <a:latin typeface="Arial Narrow" pitchFamily="34" charset="0"/>
              </a:rPr>
              <a:t>pisos </a:t>
            </a:r>
            <a:r>
              <a:rPr lang="pt-BR" sz="2600" dirty="0">
                <a:latin typeface="Arial Narrow" pitchFamily="34" charset="0"/>
              </a:rPr>
              <a:t>de mosaico.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1999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Duary Domene\Desktop\HerodionMosa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0"/>
            <a:ext cx="4572001" cy="594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59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251520" y="6352208"/>
            <a:ext cx="8640960" cy="503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1600" dirty="0" smtClean="0"/>
              <a:t>Xícara.</a:t>
            </a:r>
            <a:endParaRPr lang="pt-BR" sz="16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91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70</TotalTime>
  <Words>104</Words>
  <Application>Microsoft Office PowerPoint</Application>
  <PresentationFormat>Apresentação na tela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Horizonte</vt:lpstr>
      <vt:lpstr>Descobertas do tempo de Jesus VIDA COTIDIANA</vt:lpstr>
      <vt:lpstr>Sinagoga de Cafarnaum</vt:lpstr>
      <vt:lpstr>Apresentação do PowerPoint</vt:lpstr>
      <vt:lpstr>É retangular (24m x 18m) e tinha três portas na fachada, separadas por colunas; a fachada olhou para Jerusalém.</vt:lpstr>
      <vt:lpstr>Apresentação do PowerPoint</vt:lpstr>
      <vt:lpstr>Lâmpada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Sandália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PE-CAPELAS</dc:subject>
  <dc:creator>Pr. MARCELO AUGUSTO DE CARVALHO; Duary Domene</dc:creator>
  <cp:keywords>www.pastordeescola.com.br</cp:keywords>
  <dc:description>COMÉRCIO PROIBIDO. USO PESSOAL</dc:description>
  <cp:lastModifiedBy>Duary Domene</cp:lastModifiedBy>
  <cp:revision>6</cp:revision>
  <dcterms:created xsi:type="dcterms:W3CDTF">2018-05-13T12:57:17Z</dcterms:created>
  <dcterms:modified xsi:type="dcterms:W3CDTF">2018-05-13T14:07:27Z</dcterms:modified>
  <cp:category>Pastor de Escola</cp:category>
</cp:coreProperties>
</file>