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286" r:id="rId2"/>
    <p:sldId id="330" r:id="rId3"/>
    <p:sldId id="329" r:id="rId4"/>
    <p:sldId id="341" r:id="rId5"/>
    <p:sldId id="345" r:id="rId6"/>
    <p:sldId id="257" r:id="rId7"/>
    <p:sldId id="317" r:id="rId8"/>
    <p:sldId id="349" r:id="rId9"/>
    <p:sldId id="350" r:id="rId10"/>
    <p:sldId id="351" r:id="rId11"/>
    <p:sldId id="352" r:id="rId12"/>
    <p:sldId id="316" r:id="rId13"/>
    <p:sldId id="348" r:id="rId14"/>
    <p:sldId id="353" r:id="rId15"/>
    <p:sldId id="299" r:id="rId16"/>
    <p:sldId id="319" r:id="rId17"/>
    <p:sldId id="347" r:id="rId18"/>
    <p:sldId id="287" r:id="rId19"/>
    <p:sldId id="342" r:id="rId20"/>
    <p:sldId id="315" r:id="rId21"/>
    <p:sldId id="289" r:id="rId22"/>
    <p:sldId id="309" r:id="rId23"/>
    <p:sldId id="302" r:id="rId24"/>
    <p:sldId id="301" r:id="rId25"/>
    <p:sldId id="305" r:id="rId26"/>
    <p:sldId id="300" r:id="rId27"/>
    <p:sldId id="314" r:id="rId28"/>
    <p:sldId id="303" r:id="rId29"/>
    <p:sldId id="306" r:id="rId30"/>
    <p:sldId id="311" r:id="rId31"/>
    <p:sldId id="335" r:id="rId32"/>
    <p:sldId id="310" r:id="rId33"/>
    <p:sldId id="322" r:id="rId34"/>
    <p:sldId id="337" r:id="rId35"/>
    <p:sldId id="354" r:id="rId36"/>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7" autoAdjust="0"/>
    <p:restoredTop sz="82554" autoAdjust="0"/>
  </p:normalViewPr>
  <p:slideViewPr>
    <p:cSldViewPr>
      <p:cViewPr varScale="1">
        <p:scale>
          <a:sx n="52" d="100"/>
          <a:sy n="52" d="100"/>
        </p:scale>
        <p:origin x="1688"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5A38D895-ECB8-4C17-A13A-B91391AA668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Berlin Sans FB Demi" pitchFamily="34" charset="0"/>
              </a:defRPr>
            </a:lvl1pPr>
          </a:lstStyle>
          <a:p>
            <a:pPr>
              <a:defRPr/>
            </a:pPr>
            <a:endParaRPr lang="pt-BR"/>
          </a:p>
        </p:txBody>
      </p:sp>
      <p:sp>
        <p:nvSpPr>
          <p:cNvPr id="3" name="Espaço Reservado para Data 2">
            <a:extLst>
              <a:ext uri="{FF2B5EF4-FFF2-40B4-BE49-F238E27FC236}">
                <a16:creationId xmlns:a16="http://schemas.microsoft.com/office/drawing/2014/main" id="{8EEEA674-0BA6-432A-83F4-580009A3B67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Berlin Sans FB Demi" pitchFamily="34" charset="0"/>
              </a:defRPr>
            </a:lvl1pPr>
          </a:lstStyle>
          <a:p>
            <a:pPr>
              <a:defRPr/>
            </a:pPr>
            <a:fld id="{8545E825-305D-4926-BDF1-446AC817485D}" type="datetimeFigureOut">
              <a:rPr lang="pt-BR"/>
              <a:pPr>
                <a:defRPr/>
              </a:pPr>
              <a:t>22/02/2018</a:t>
            </a:fld>
            <a:endParaRPr lang="pt-BR" dirty="0"/>
          </a:p>
        </p:txBody>
      </p:sp>
      <p:sp>
        <p:nvSpPr>
          <p:cNvPr id="4" name="Espaço Reservado para Imagem de Slide 3">
            <a:extLst>
              <a:ext uri="{FF2B5EF4-FFF2-40B4-BE49-F238E27FC236}">
                <a16:creationId xmlns:a16="http://schemas.microsoft.com/office/drawing/2014/main" id="{3FCBCC08-201D-43DF-A51C-47DCE1C847D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a:extLst>
              <a:ext uri="{FF2B5EF4-FFF2-40B4-BE49-F238E27FC236}">
                <a16:creationId xmlns:a16="http://schemas.microsoft.com/office/drawing/2014/main" id="{D49A944D-3505-496F-ACEF-AEB3530FB48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a:t>Clique para editar os estilos do texto mestre</a:t>
            </a:r>
          </a:p>
          <a:p>
            <a:pPr lvl="1"/>
            <a:r>
              <a:rPr lang="pt-BR" noProof="0" dirty="0"/>
              <a:t>Segundo nível</a:t>
            </a:r>
          </a:p>
          <a:p>
            <a:pPr lvl="2"/>
            <a:r>
              <a:rPr lang="pt-BR" noProof="0" dirty="0"/>
              <a:t>Terceiro nível</a:t>
            </a:r>
          </a:p>
          <a:p>
            <a:pPr lvl="3"/>
            <a:r>
              <a:rPr lang="pt-BR" noProof="0" dirty="0"/>
              <a:t>Quarto nível</a:t>
            </a:r>
          </a:p>
          <a:p>
            <a:pPr lvl="4"/>
            <a:r>
              <a:rPr lang="pt-BR" noProof="0" dirty="0"/>
              <a:t>Quinto nível</a:t>
            </a:r>
          </a:p>
        </p:txBody>
      </p:sp>
      <p:sp>
        <p:nvSpPr>
          <p:cNvPr id="6" name="Espaço Reservado para Rodapé 5">
            <a:extLst>
              <a:ext uri="{FF2B5EF4-FFF2-40B4-BE49-F238E27FC236}">
                <a16:creationId xmlns:a16="http://schemas.microsoft.com/office/drawing/2014/main" id="{65FACC02-5685-4510-85AF-5E4B2683C26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Berlin Sans FB Demi" pitchFamily="34"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F13DD2AF-66A6-4D34-BC04-CB5CA0FB803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Berlin Sans FB Demi" panose="020E0802020502020306" pitchFamily="34" charset="0"/>
              </a:defRPr>
            </a:lvl1pPr>
          </a:lstStyle>
          <a:p>
            <a:pPr>
              <a:defRPr/>
            </a:pPr>
            <a:fld id="{D3157ECC-EF8E-46B6-8666-8C08F356EF6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4A2ABB16-B6BC-4114-BD50-EA67A45E51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EBBEAFF5-A75B-49BF-9CF8-A737CF759D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a:t>www.4tons.com</a:t>
            </a:r>
          </a:p>
          <a:p>
            <a:pPr algn="ctr" eaLnBrk="1" hangingPunct="1">
              <a:spcBef>
                <a:spcPct val="0"/>
              </a:spcBef>
            </a:pPr>
            <a:r>
              <a:rPr lang="pt-BR" altLang="pt-BR" b="1"/>
              <a:t>Pr. Marcelo Augusto de Carvalho</a:t>
            </a:r>
          </a:p>
          <a:p>
            <a:pPr eaLnBrk="1" hangingPunct="1">
              <a:spcBef>
                <a:spcPct val="0"/>
              </a:spcBef>
            </a:pPr>
            <a:endParaRPr lang="pt-BR" altLang="pt-BR" b="1"/>
          </a:p>
          <a:p>
            <a:pPr eaLnBrk="1" hangingPunct="1">
              <a:spcBef>
                <a:spcPct val="0"/>
              </a:spcBef>
            </a:pPr>
            <a:endParaRPr lang="pt-BR" altLang="pt-BR" b="1"/>
          </a:p>
        </p:txBody>
      </p:sp>
      <p:sp>
        <p:nvSpPr>
          <p:cNvPr id="4100" name="Espaço Reservado para Número de Slide 3">
            <a:extLst>
              <a:ext uri="{FF2B5EF4-FFF2-40B4-BE49-F238E27FC236}">
                <a16:creationId xmlns:a16="http://schemas.microsoft.com/office/drawing/2014/main" id="{7AD782D2-61DF-433D-BD75-E3A490A16C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3F616EE-AE9D-4AEB-BCB0-74B91D4B4C6D}" type="slidenum">
              <a:rPr lang="pt-BR" altLang="pt-BR" smtClean="0">
                <a:latin typeface="Berlin Sans FB Demi" panose="020E0802020502020306" pitchFamily="34" charset="0"/>
              </a:rPr>
              <a:pPr/>
              <a:t>1</a:t>
            </a:fld>
            <a:endParaRPr lang="pt-BR" altLang="pt-BR">
              <a:latin typeface="Berlin Sans FB Demi" panose="020E0802020502020306"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a:extLst>
              <a:ext uri="{FF2B5EF4-FFF2-40B4-BE49-F238E27FC236}">
                <a16:creationId xmlns:a16="http://schemas.microsoft.com/office/drawing/2014/main" id="{FF19558A-D620-438E-B5BD-5954673D23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ço Reservado para Anotações 2">
            <a:extLst>
              <a:ext uri="{FF2B5EF4-FFF2-40B4-BE49-F238E27FC236}">
                <a16:creationId xmlns:a16="http://schemas.microsoft.com/office/drawing/2014/main" id="{AF45901E-2935-424C-BA2F-BECA0135B3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Nossa realidade é influenciada, pelas nossa palavras se apenas pronunciamos palavras de maldição, somos amaldiçoados,  se de benção assim seremos também.</a:t>
            </a:r>
          </a:p>
          <a:p>
            <a:pPr algn="just"/>
            <a:r>
              <a:rPr lang="pt-BR" altLang="pt-BR" b="1"/>
              <a:t>Observem como uma mulher que está mal em um relacionamento, ela fala mal do marido, mal de homem, mal de tudo, você perceberá que tudo o que ela fala é igual aquilo que ela vive.</a:t>
            </a:r>
          </a:p>
        </p:txBody>
      </p:sp>
      <p:sp>
        <p:nvSpPr>
          <p:cNvPr id="22532" name="Espaço Reservado para Número de Slide 3">
            <a:extLst>
              <a:ext uri="{FF2B5EF4-FFF2-40B4-BE49-F238E27FC236}">
                <a16:creationId xmlns:a16="http://schemas.microsoft.com/office/drawing/2014/main" id="{105DC174-0D7A-408C-B1BD-F0EEEAD666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424CFF0-40F0-4EA1-A959-8ECEE22C8331}" type="slidenum">
              <a:rPr lang="pt-BR" altLang="pt-BR" smtClean="0">
                <a:latin typeface="Berlin Sans FB Demi" panose="020E0802020502020306" pitchFamily="34" charset="0"/>
              </a:rPr>
              <a:pPr/>
              <a:t>10</a:t>
            </a:fld>
            <a:endParaRPr lang="pt-BR" altLang="pt-BR">
              <a:latin typeface="Berlin Sans FB Demi" panose="020E0802020502020306"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a:extLst>
              <a:ext uri="{FF2B5EF4-FFF2-40B4-BE49-F238E27FC236}">
                <a16:creationId xmlns:a16="http://schemas.microsoft.com/office/drawing/2014/main" id="{E599AC12-82A6-40E9-9181-BB8607EF4E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ço Reservado para Anotações 2">
            <a:extLst>
              <a:ext uri="{FF2B5EF4-FFF2-40B4-BE49-F238E27FC236}">
                <a16:creationId xmlns:a16="http://schemas.microsoft.com/office/drawing/2014/main" id="{AE12BDBD-0006-4D7E-8F2B-FBB8135476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Nossa realidade é influenciada, pelas nossa palavras se apenas pronunciamos palavras de maldição, somos amaldiçoados,  se de benção assim seremos também.</a:t>
            </a:r>
          </a:p>
          <a:p>
            <a:pPr algn="just"/>
            <a:r>
              <a:rPr lang="pt-BR" altLang="pt-BR" b="1"/>
              <a:t>Observem como uma mulher que está mal em um relacionamento, ela fala mal do marido, mal de homem, mal de tudo, você perceberá que tudo o que ela fala é igual aquilo que ela vive.</a:t>
            </a:r>
          </a:p>
        </p:txBody>
      </p:sp>
      <p:sp>
        <p:nvSpPr>
          <p:cNvPr id="24580" name="Espaço Reservado para Número de Slide 3">
            <a:extLst>
              <a:ext uri="{FF2B5EF4-FFF2-40B4-BE49-F238E27FC236}">
                <a16:creationId xmlns:a16="http://schemas.microsoft.com/office/drawing/2014/main" id="{3498E6CB-7372-4A2D-8ECC-615A97DFEA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F079B53-3772-4723-AE62-1EFC713BC6BA}" type="slidenum">
              <a:rPr lang="pt-BR" altLang="pt-BR" smtClean="0">
                <a:latin typeface="Berlin Sans FB Demi" panose="020E0802020502020306" pitchFamily="34" charset="0"/>
              </a:rPr>
              <a:pPr/>
              <a:t>11</a:t>
            </a:fld>
            <a:endParaRPr lang="pt-BR" altLang="pt-BR">
              <a:latin typeface="Berlin Sans FB Demi" panose="020E0802020502020306"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a:extLst>
              <a:ext uri="{FF2B5EF4-FFF2-40B4-BE49-F238E27FC236}">
                <a16:creationId xmlns:a16="http://schemas.microsoft.com/office/drawing/2014/main" id="{72D86A56-5664-4496-902B-435BC9AE48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ço Reservado para Anotações 2">
            <a:extLst>
              <a:ext uri="{FF2B5EF4-FFF2-40B4-BE49-F238E27FC236}">
                <a16:creationId xmlns:a16="http://schemas.microsoft.com/office/drawing/2014/main" id="{7A6B1F93-C685-4F6E-97BA-EA54DCCAF3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26628" name="Espaço Reservado para Número de Slide 3">
            <a:extLst>
              <a:ext uri="{FF2B5EF4-FFF2-40B4-BE49-F238E27FC236}">
                <a16:creationId xmlns:a16="http://schemas.microsoft.com/office/drawing/2014/main" id="{51863E95-85DF-422A-9C67-722F0D1AA1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B6168A3D-8CC7-4A41-BAD5-54FA16DB0A43}" type="slidenum">
              <a:rPr lang="pt-BR" altLang="pt-BR" smtClean="0">
                <a:latin typeface="Berlin Sans FB Demi" panose="020E0802020502020306" pitchFamily="34" charset="0"/>
              </a:rPr>
              <a:pPr/>
              <a:t>12</a:t>
            </a:fld>
            <a:endParaRPr lang="pt-BR" altLang="pt-BR">
              <a:latin typeface="Berlin Sans FB Demi" panose="020E0802020502020306"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a:extLst>
              <a:ext uri="{FF2B5EF4-FFF2-40B4-BE49-F238E27FC236}">
                <a16:creationId xmlns:a16="http://schemas.microsoft.com/office/drawing/2014/main" id="{61267559-01FE-48A6-992D-E2FE63611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ço Reservado para Anotações 2">
            <a:extLst>
              <a:ext uri="{FF2B5EF4-FFF2-40B4-BE49-F238E27FC236}">
                <a16:creationId xmlns:a16="http://schemas.microsoft.com/office/drawing/2014/main" id="{31DF4372-67F8-40CF-A12C-2D068271A7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28676" name="Espaço Reservado para Número de Slide 3">
            <a:extLst>
              <a:ext uri="{FF2B5EF4-FFF2-40B4-BE49-F238E27FC236}">
                <a16:creationId xmlns:a16="http://schemas.microsoft.com/office/drawing/2014/main" id="{08F3F3F6-6AA4-42F3-9C66-63098ECA0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D8DA8DD-C6A4-4E58-9C29-F029EF78FD83}" type="slidenum">
              <a:rPr lang="pt-BR" altLang="pt-BR" smtClean="0">
                <a:latin typeface="Berlin Sans FB Demi" panose="020E0802020502020306" pitchFamily="34" charset="0"/>
              </a:rPr>
              <a:pPr/>
              <a:t>13</a:t>
            </a:fld>
            <a:endParaRPr lang="pt-BR" altLang="pt-BR">
              <a:latin typeface="Berlin Sans FB Demi" panose="020E0802020502020306"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a:extLst>
              <a:ext uri="{FF2B5EF4-FFF2-40B4-BE49-F238E27FC236}">
                <a16:creationId xmlns:a16="http://schemas.microsoft.com/office/drawing/2014/main" id="{40D0A2E0-B74C-4ADC-80EC-957F6400D1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ço Reservado para Anotações 2">
            <a:extLst>
              <a:ext uri="{FF2B5EF4-FFF2-40B4-BE49-F238E27FC236}">
                <a16:creationId xmlns:a16="http://schemas.microsoft.com/office/drawing/2014/main" id="{8925300A-A37B-452A-9A2C-1CC7F12FB4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30724" name="Espaço Reservado para Número de Slide 3">
            <a:extLst>
              <a:ext uri="{FF2B5EF4-FFF2-40B4-BE49-F238E27FC236}">
                <a16:creationId xmlns:a16="http://schemas.microsoft.com/office/drawing/2014/main" id="{2C05C8CD-89E8-4B55-BD9C-9BF31DFD9C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81BC082-6ABD-40AD-8985-DE3D5BAEAA15}" type="slidenum">
              <a:rPr lang="pt-BR" altLang="pt-BR" smtClean="0">
                <a:latin typeface="Berlin Sans FB Demi" panose="020E0802020502020306" pitchFamily="34" charset="0"/>
              </a:rPr>
              <a:pPr/>
              <a:t>14</a:t>
            </a:fld>
            <a:endParaRPr lang="pt-BR" altLang="pt-BR">
              <a:latin typeface="Berlin Sans FB Demi" panose="020E0802020502020306"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a:extLst>
              <a:ext uri="{FF2B5EF4-FFF2-40B4-BE49-F238E27FC236}">
                <a16:creationId xmlns:a16="http://schemas.microsoft.com/office/drawing/2014/main" id="{1512E9E3-C8E1-47D7-A901-D5E18155B8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a:extLst>
              <a:ext uri="{FF2B5EF4-FFF2-40B4-BE49-F238E27FC236}">
                <a16:creationId xmlns:a16="http://schemas.microsoft.com/office/drawing/2014/main" id="{4FAD2EB3-950E-4BFF-AE78-5A897E9A3C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a:t>Por outro lado, não podemos negar o poder das palavras. Existem palavras </a:t>
            </a:r>
            <a:r>
              <a:rPr lang="pt-BR" altLang="pt-BR" b="1" i="1"/>
              <a:t>bem ditas</a:t>
            </a:r>
            <a:r>
              <a:rPr lang="pt-BR" altLang="pt-BR" i="1"/>
              <a:t>, </a:t>
            </a:r>
            <a:r>
              <a:rPr lang="pt-BR" altLang="pt-BR"/>
              <a:t>que anunciam paz, esperança, bênçãos. Palavras que transformam. Há também a palavra </a:t>
            </a:r>
            <a:r>
              <a:rPr lang="pt-BR" altLang="pt-BR" b="1" i="1"/>
              <a:t>mal dita</a:t>
            </a:r>
            <a:r>
              <a:rPr lang="pt-BR" altLang="pt-BR"/>
              <a:t>, que fere, agride, ilude, engana, destrói, mata. Essa é a palavra maldita.</a:t>
            </a:r>
            <a:endParaRPr lang="pt-BR" altLang="pt-BR" b="1"/>
          </a:p>
        </p:txBody>
      </p:sp>
      <p:sp>
        <p:nvSpPr>
          <p:cNvPr id="32772" name="Espaço Reservado para Número de Slide 3">
            <a:extLst>
              <a:ext uri="{FF2B5EF4-FFF2-40B4-BE49-F238E27FC236}">
                <a16:creationId xmlns:a16="http://schemas.microsoft.com/office/drawing/2014/main" id="{0026EDF8-63AD-4F11-B0C4-08BEE166EA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8DB0B56-648E-4301-AD37-8A0A929BF849}" type="slidenum">
              <a:rPr lang="pt-BR" altLang="pt-BR" smtClean="0">
                <a:latin typeface="Berlin Sans FB Demi" panose="020E0802020502020306" pitchFamily="34" charset="0"/>
              </a:rPr>
              <a:pPr/>
              <a:t>15</a:t>
            </a:fld>
            <a:endParaRPr lang="pt-BR" altLang="pt-BR">
              <a:latin typeface="Berlin Sans FB Demi" panose="020E0802020502020306"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a:extLst>
              <a:ext uri="{FF2B5EF4-FFF2-40B4-BE49-F238E27FC236}">
                <a16:creationId xmlns:a16="http://schemas.microsoft.com/office/drawing/2014/main" id="{02144C05-D538-4A2E-9E6A-54BF50A907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ço Reservado para Anotações 2">
            <a:extLst>
              <a:ext uri="{FF2B5EF4-FFF2-40B4-BE49-F238E27FC236}">
                <a16:creationId xmlns:a16="http://schemas.microsoft.com/office/drawing/2014/main" id="{1B6AFBA5-B449-451D-A67E-B321F7A2D8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34820" name="Espaço Reservado para Número de Slide 3">
            <a:extLst>
              <a:ext uri="{FF2B5EF4-FFF2-40B4-BE49-F238E27FC236}">
                <a16:creationId xmlns:a16="http://schemas.microsoft.com/office/drawing/2014/main" id="{A2478E19-A734-42D5-8D03-03B81BBAA8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031B9053-9614-4CD8-A7BF-3F7C98A540D9}" type="slidenum">
              <a:rPr lang="pt-BR" altLang="pt-BR" smtClean="0">
                <a:latin typeface="Berlin Sans FB Demi" panose="020E0802020502020306" pitchFamily="34" charset="0"/>
              </a:rPr>
              <a:pPr/>
              <a:t>16</a:t>
            </a:fld>
            <a:endParaRPr lang="pt-BR" altLang="pt-BR">
              <a:latin typeface="Berlin Sans FB Demi" panose="020E0802020502020306"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a:extLst>
              <a:ext uri="{FF2B5EF4-FFF2-40B4-BE49-F238E27FC236}">
                <a16:creationId xmlns:a16="http://schemas.microsoft.com/office/drawing/2014/main" id="{DDE91A2A-69EE-43A4-8559-635D1F1C80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a:extLst>
              <a:ext uri="{FF2B5EF4-FFF2-40B4-BE49-F238E27FC236}">
                <a16:creationId xmlns:a16="http://schemas.microsoft.com/office/drawing/2014/main" id="{AF847D74-042C-4F87-AAC7-71E15C4EF4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Então, participe.</a:t>
            </a:r>
          </a:p>
        </p:txBody>
      </p:sp>
      <p:sp>
        <p:nvSpPr>
          <p:cNvPr id="36868" name="Espaço Reservado para Número de Slide 3">
            <a:extLst>
              <a:ext uri="{FF2B5EF4-FFF2-40B4-BE49-F238E27FC236}">
                <a16:creationId xmlns:a16="http://schemas.microsoft.com/office/drawing/2014/main" id="{A53D9578-BF85-412B-88A2-1EAB253509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1BD8232-3E33-4CBD-AB9A-51DDA45555E6}" type="slidenum">
              <a:rPr lang="pt-BR" altLang="pt-BR" smtClean="0">
                <a:solidFill>
                  <a:srgbClr val="000000"/>
                </a:solidFill>
                <a:latin typeface="Berlin Sans FB Demi" panose="020E0802020502020306" pitchFamily="34" charset="0"/>
              </a:rPr>
              <a:pPr/>
              <a:t>17</a:t>
            </a:fld>
            <a:endParaRPr lang="pt-BR" altLang="pt-BR">
              <a:solidFill>
                <a:srgbClr val="000000"/>
              </a:solidFill>
              <a:latin typeface="Berlin Sans FB Demi" panose="020E0802020502020306"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a:extLst>
              <a:ext uri="{FF2B5EF4-FFF2-40B4-BE49-F238E27FC236}">
                <a16:creationId xmlns:a16="http://schemas.microsoft.com/office/drawing/2014/main" id="{A0F396AA-37D5-448D-A347-FD27379531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a:extLst>
              <a:ext uri="{FF2B5EF4-FFF2-40B4-BE49-F238E27FC236}">
                <a16:creationId xmlns:a16="http://schemas.microsoft.com/office/drawing/2014/main" id="{CB5A64D8-E9CD-44AD-9488-FF50ABA19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38916" name="Espaço Reservado para Número de Slide 3">
            <a:extLst>
              <a:ext uri="{FF2B5EF4-FFF2-40B4-BE49-F238E27FC236}">
                <a16:creationId xmlns:a16="http://schemas.microsoft.com/office/drawing/2014/main" id="{B6289C35-8C9E-4B88-9875-4171815442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6B0232A-CE60-4CF2-B5A5-0C0D4D8AA386}" type="slidenum">
              <a:rPr lang="pt-BR" altLang="pt-BR" smtClean="0">
                <a:latin typeface="Berlin Sans FB Demi" panose="020E0802020502020306" pitchFamily="34" charset="0"/>
              </a:rPr>
              <a:pPr/>
              <a:t>18</a:t>
            </a:fld>
            <a:endParaRPr lang="pt-BR" altLang="pt-BR">
              <a:latin typeface="Berlin Sans FB Demi" panose="020E0802020502020306"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a:extLst>
              <a:ext uri="{FF2B5EF4-FFF2-40B4-BE49-F238E27FC236}">
                <a16:creationId xmlns:a16="http://schemas.microsoft.com/office/drawing/2014/main" id="{4C6C5051-F4D9-43FF-AD6D-BD52E598D2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a:extLst>
              <a:ext uri="{FF2B5EF4-FFF2-40B4-BE49-F238E27FC236}">
                <a16:creationId xmlns:a16="http://schemas.microsoft.com/office/drawing/2014/main" id="{3E84D81A-5157-42C8-BBE7-A82DBC70C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40964" name="Espaço Reservado para Número de Slide 3">
            <a:extLst>
              <a:ext uri="{FF2B5EF4-FFF2-40B4-BE49-F238E27FC236}">
                <a16:creationId xmlns:a16="http://schemas.microsoft.com/office/drawing/2014/main" id="{690E4351-2AC4-4A86-A079-E7241A649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30DA9DFE-2F9C-4BB7-A4D9-93BD9E904C4D}" type="slidenum">
              <a:rPr lang="pt-BR" altLang="pt-BR" smtClean="0">
                <a:latin typeface="Berlin Sans FB Demi" panose="020E0802020502020306" pitchFamily="34" charset="0"/>
              </a:rPr>
              <a:pPr/>
              <a:t>19</a:t>
            </a:fld>
            <a:endParaRPr lang="pt-BR" altLang="pt-BR">
              <a:latin typeface="Berlin Sans FB Demi" panose="020E0802020502020306"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ço Reservado para Imagem de Slide 1">
            <a:extLst>
              <a:ext uri="{FF2B5EF4-FFF2-40B4-BE49-F238E27FC236}">
                <a16:creationId xmlns:a16="http://schemas.microsoft.com/office/drawing/2014/main" id="{AA6AA791-E173-42CD-A102-EF2E58BFB0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Espaço Reservado para Anotações 2">
            <a:extLst>
              <a:ext uri="{FF2B5EF4-FFF2-40B4-BE49-F238E27FC236}">
                <a16:creationId xmlns:a16="http://schemas.microsoft.com/office/drawing/2014/main" id="{51B67292-FCC9-4ED8-B31C-A71FB598FA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6148" name="Espaço Reservado para Número de Slide 3">
            <a:extLst>
              <a:ext uri="{FF2B5EF4-FFF2-40B4-BE49-F238E27FC236}">
                <a16:creationId xmlns:a16="http://schemas.microsoft.com/office/drawing/2014/main" id="{5C9E39AD-8D7A-4CD8-9916-9482AB557A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4DFED96-C6A0-40E0-A55F-893D8A7C847A}" type="slidenum">
              <a:rPr lang="pt-BR" altLang="pt-BR" smtClean="0">
                <a:latin typeface="Berlin Sans FB Demi" panose="020E0802020502020306" pitchFamily="34" charset="0"/>
              </a:rPr>
              <a:pPr/>
              <a:t>2</a:t>
            </a:fld>
            <a:endParaRPr lang="pt-BR" altLang="pt-BR">
              <a:latin typeface="Berlin Sans FB Demi" panose="020E0802020502020306"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F2CC6B36-FD54-4FFD-A9AA-EEDC1F84FD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a:extLst>
              <a:ext uri="{FF2B5EF4-FFF2-40B4-BE49-F238E27FC236}">
                <a16:creationId xmlns:a16="http://schemas.microsoft.com/office/drawing/2014/main" id="{8CE58394-E27D-4A1C-AE77-2873B1D8A6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43012" name="Espaço Reservado para Número de Slide 3">
            <a:extLst>
              <a:ext uri="{FF2B5EF4-FFF2-40B4-BE49-F238E27FC236}">
                <a16:creationId xmlns:a16="http://schemas.microsoft.com/office/drawing/2014/main" id="{DAE1F9CD-E9BA-49E1-8856-89C30504D9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BFEBF50F-0306-4CFD-8DC1-E6D4892EA075}" type="slidenum">
              <a:rPr lang="pt-BR" altLang="pt-BR" smtClean="0">
                <a:latin typeface="Berlin Sans FB Demi" panose="020E0802020502020306" pitchFamily="34" charset="0"/>
              </a:rPr>
              <a:pPr/>
              <a:t>20</a:t>
            </a:fld>
            <a:endParaRPr lang="pt-BR" altLang="pt-BR">
              <a:latin typeface="Berlin Sans FB Demi" panose="020E0802020502020306"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a:extLst>
              <a:ext uri="{FF2B5EF4-FFF2-40B4-BE49-F238E27FC236}">
                <a16:creationId xmlns:a16="http://schemas.microsoft.com/office/drawing/2014/main" id="{6056C12C-4C0C-4898-835E-5F3E403E6C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a:extLst>
              <a:ext uri="{FF2B5EF4-FFF2-40B4-BE49-F238E27FC236}">
                <a16:creationId xmlns:a16="http://schemas.microsoft.com/office/drawing/2014/main" id="{80269CE8-E1F2-4DFA-AE22-CBF9AD9484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5060" name="Espaço Reservado para Número de Slide 3">
            <a:extLst>
              <a:ext uri="{FF2B5EF4-FFF2-40B4-BE49-F238E27FC236}">
                <a16:creationId xmlns:a16="http://schemas.microsoft.com/office/drawing/2014/main" id="{5A9C255A-B54B-4893-A490-D61C4D52DC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C853272-B201-4FD9-8AB5-816920F77414}" type="slidenum">
              <a:rPr lang="pt-BR" altLang="pt-BR" smtClean="0">
                <a:latin typeface="Berlin Sans FB Demi" panose="020E0802020502020306" pitchFamily="34" charset="0"/>
              </a:rPr>
              <a:pPr/>
              <a:t>21</a:t>
            </a:fld>
            <a:endParaRPr lang="pt-BR" altLang="pt-BR">
              <a:latin typeface="Berlin Sans FB Demi" panose="020E0802020502020306"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a:extLst>
              <a:ext uri="{FF2B5EF4-FFF2-40B4-BE49-F238E27FC236}">
                <a16:creationId xmlns:a16="http://schemas.microsoft.com/office/drawing/2014/main" id="{E0EA57F5-A55D-4105-8041-96A2D80CA4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a:extLst>
              <a:ext uri="{FF2B5EF4-FFF2-40B4-BE49-F238E27FC236}">
                <a16:creationId xmlns:a16="http://schemas.microsoft.com/office/drawing/2014/main" id="{B0ADF62A-6547-4ED7-A5D3-BA1721B015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47108" name="Espaço Reservado para Número de Slide 3">
            <a:extLst>
              <a:ext uri="{FF2B5EF4-FFF2-40B4-BE49-F238E27FC236}">
                <a16:creationId xmlns:a16="http://schemas.microsoft.com/office/drawing/2014/main" id="{BD156CAC-D7BA-4988-8A63-D77463720C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3131A02F-2FF2-4BC4-8BE4-4AD60FD829EB}" type="slidenum">
              <a:rPr lang="pt-BR" altLang="pt-BR" smtClean="0">
                <a:latin typeface="Berlin Sans FB Demi" panose="020E0802020502020306" pitchFamily="34" charset="0"/>
              </a:rPr>
              <a:pPr/>
              <a:t>22</a:t>
            </a:fld>
            <a:endParaRPr lang="pt-BR" altLang="pt-BR">
              <a:latin typeface="Berlin Sans FB Demi" panose="020E0802020502020306"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a:extLst>
              <a:ext uri="{FF2B5EF4-FFF2-40B4-BE49-F238E27FC236}">
                <a16:creationId xmlns:a16="http://schemas.microsoft.com/office/drawing/2014/main" id="{32BA95F4-081C-4AEA-8762-98693F13ED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a:extLst>
              <a:ext uri="{FF2B5EF4-FFF2-40B4-BE49-F238E27FC236}">
                <a16:creationId xmlns:a16="http://schemas.microsoft.com/office/drawing/2014/main" id="{D894ECE9-59A7-4320-8884-FE1E5F9702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49156" name="Espaço Reservado para Número de Slide 3">
            <a:extLst>
              <a:ext uri="{FF2B5EF4-FFF2-40B4-BE49-F238E27FC236}">
                <a16:creationId xmlns:a16="http://schemas.microsoft.com/office/drawing/2014/main" id="{F1E1A825-D795-4C62-89A9-F8DEF6AEC3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774CADE-DAFA-4918-B294-0007B6CB595C}" type="slidenum">
              <a:rPr lang="pt-BR" altLang="pt-BR" smtClean="0">
                <a:latin typeface="Berlin Sans FB Demi" panose="020E0802020502020306" pitchFamily="34" charset="0"/>
              </a:rPr>
              <a:pPr/>
              <a:t>23</a:t>
            </a:fld>
            <a:endParaRPr lang="pt-BR" altLang="pt-BR">
              <a:latin typeface="Berlin Sans FB Demi" panose="020E0802020502020306"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a:extLst>
              <a:ext uri="{FF2B5EF4-FFF2-40B4-BE49-F238E27FC236}">
                <a16:creationId xmlns:a16="http://schemas.microsoft.com/office/drawing/2014/main" id="{2F41F005-1C62-4FB1-91EE-079785DEA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a:extLst>
              <a:ext uri="{FF2B5EF4-FFF2-40B4-BE49-F238E27FC236}">
                <a16:creationId xmlns:a16="http://schemas.microsoft.com/office/drawing/2014/main" id="{2B9274B6-C900-4170-AF49-F476AB4013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51204" name="Espaço Reservado para Número de Slide 3">
            <a:extLst>
              <a:ext uri="{FF2B5EF4-FFF2-40B4-BE49-F238E27FC236}">
                <a16:creationId xmlns:a16="http://schemas.microsoft.com/office/drawing/2014/main" id="{85F4D23C-B276-4FC1-95FC-42072CC6CF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E1C58B8-3613-4BAD-97F0-525F97BC65FA}" type="slidenum">
              <a:rPr lang="pt-BR" altLang="pt-BR" smtClean="0">
                <a:latin typeface="Berlin Sans FB Demi" panose="020E0802020502020306" pitchFamily="34" charset="0"/>
              </a:rPr>
              <a:pPr/>
              <a:t>24</a:t>
            </a:fld>
            <a:endParaRPr lang="pt-BR" altLang="pt-BR">
              <a:latin typeface="Berlin Sans FB Demi" panose="020E0802020502020306"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a:extLst>
              <a:ext uri="{FF2B5EF4-FFF2-40B4-BE49-F238E27FC236}">
                <a16:creationId xmlns:a16="http://schemas.microsoft.com/office/drawing/2014/main" id="{7089FB09-E955-4738-AD1A-ED27E557D1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a:extLst>
              <a:ext uri="{FF2B5EF4-FFF2-40B4-BE49-F238E27FC236}">
                <a16:creationId xmlns:a16="http://schemas.microsoft.com/office/drawing/2014/main" id="{FFC7CD53-9996-4FD8-BB4F-93F3F4A1D3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br>
              <a:rPr lang="pt-BR" altLang="pt-BR"/>
            </a:br>
            <a:endParaRPr lang="pt-BR" altLang="pt-BR" b="1"/>
          </a:p>
        </p:txBody>
      </p:sp>
      <p:sp>
        <p:nvSpPr>
          <p:cNvPr id="53252" name="Espaço Reservado para Número de Slide 3">
            <a:extLst>
              <a:ext uri="{FF2B5EF4-FFF2-40B4-BE49-F238E27FC236}">
                <a16:creationId xmlns:a16="http://schemas.microsoft.com/office/drawing/2014/main" id="{5B85998A-4CB1-46AE-A86B-18CA20AEC2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A3E9C3A-17E5-4C45-9175-886F72772EC9}" type="slidenum">
              <a:rPr lang="pt-BR" altLang="pt-BR" smtClean="0">
                <a:latin typeface="Berlin Sans FB Demi" panose="020E0802020502020306" pitchFamily="34" charset="0"/>
              </a:rPr>
              <a:pPr/>
              <a:t>25</a:t>
            </a:fld>
            <a:endParaRPr lang="pt-BR" altLang="pt-BR">
              <a:latin typeface="Berlin Sans FB Demi" panose="020E0802020502020306"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a:extLst>
              <a:ext uri="{FF2B5EF4-FFF2-40B4-BE49-F238E27FC236}">
                <a16:creationId xmlns:a16="http://schemas.microsoft.com/office/drawing/2014/main" id="{9C98E781-E593-4F48-BF33-409469922A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a:extLst>
              <a:ext uri="{FF2B5EF4-FFF2-40B4-BE49-F238E27FC236}">
                <a16:creationId xmlns:a16="http://schemas.microsoft.com/office/drawing/2014/main" id="{469BFCEF-0C6A-4A28-867F-46A18D3C1D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55300" name="Espaço Reservado para Número de Slide 3">
            <a:extLst>
              <a:ext uri="{FF2B5EF4-FFF2-40B4-BE49-F238E27FC236}">
                <a16:creationId xmlns:a16="http://schemas.microsoft.com/office/drawing/2014/main" id="{B448597A-077A-40DF-BB1B-C5347B9F9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40E6839-4B82-482A-B8DD-2655EE30F6DF}" type="slidenum">
              <a:rPr lang="pt-BR" altLang="pt-BR" smtClean="0">
                <a:latin typeface="Berlin Sans FB Demi" panose="020E0802020502020306" pitchFamily="34" charset="0"/>
              </a:rPr>
              <a:pPr/>
              <a:t>26</a:t>
            </a:fld>
            <a:endParaRPr lang="pt-BR" altLang="pt-BR">
              <a:latin typeface="Berlin Sans FB Demi" panose="020E0802020502020306"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a:extLst>
              <a:ext uri="{FF2B5EF4-FFF2-40B4-BE49-F238E27FC236}">
                <a16:creationId xmlns:a16="http://schemas.microsoft.com/office/drawing/2014/main" id="{A117505A-93B5-41AF-A263-7D6AB71AA5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a:extLst>
              <a:ext uri="{FF2B5EF4-FFF2-40B4-BE49-F238E27FC236}">
                <a16:creationId xmlns:a16="http://schemas.microsoft.com/office/drawing/2014/main" id="{CBC176A5-0D77-42AE-AAA9-5A562F3144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57348" name="Espaço Reservado para Número de Slide 3">
            <a:extLst>
              <a:ext uri="{FF2B5EF4-FFF2-40B4-BE49-F238E27FC236}">
                <a16:creationId xmlns:a16="http://schemas.microsoft.com/office/drawing/2014/main" id="{5ED08BE4-B6FF-43D4-BF78-8B852A2E5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2BBAF93-3EBF-4266-9DBC-12F2AFFA1721}" type="slidenum">
              <a:rPr lang="pt-BR" altLang="pt-BR" smtClean="0">
                <a:latin typeface="Berlin Sans FB Demi" panose="020E0802020502020306" pitchFamily="34" charset="0"/>
              </a:rPr>
              <a:pPr/>
              <a:t>27</a:t>
            </a:fld>
            <a:endParaRPr lang="pt-BR" altLang="pt-BR">
              <a:latin typeface="Berlin Sans FB Demi" panose="020E0802020502020306"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a:extLst>
              <a:ext uri="{FF2B5EF4-FFF2-40B4-BE49-F238E27FC236}">
                <a16:creationId xmlns:a16="http://schemas.microsoft.com/office/drawing/2014/main" id="{66375740-7D1A-47D5-BC58-6F22F85931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a:extLst>
              <a:ext uri="{FF2B5EF4-FFF2-40B4-BE49-F238E27FC236}">
                <a16:creationId xmlns:a16="http://schemas.microsoft.com/office/drawing/2014/main" id="{F3B8CB99-52BA-4419-B96A-624E1C6D49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59396" name="Espaço Reservado para Número de Slide 3">
            <a:extLst>
              <a:ext uri="{FF2B5EF4-FFF2-40B4-BE49-F238E27FC236}">
                <a16:creationId xmlns:a16="http://schemas.microsoft.com/office/drawing/2014/main" id="{7AE8DE7E-B503-47A3-A07B-9261DA8175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18077FC-67A2-4C6F-9807-FC8DF3ED2C1F}" type="slidenum">
              <a:rPr lang="pt-BR" altLang="pt-BR" smtClean="0">
                <a:latin typeface="Berlin Sans FB Demi" panose="020E0802020502020306" pitchFamily="34" charset="0"/>
              </a:rPr>
              <a:pPr/>
              <a:t>28</a:t>
            </a:fld>
            <a:endParaRPr lang="pt-BR" altLang="pt-BR">
              <a:latin typeface="Berlin Sans FB Demi" panose="020E0802020502020306"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a:extLst>
              <a:ext uri="{FF2B5EF4-FFF2-40B4-BE49-F238E27FC236}">
                <a16:creationId xmlns:a16="http://schemas.microsoft.com/office/drawing/2014/main" id="{612EC541-9F06-45D0-B0FA-E0CA5C6230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a:extLst>
              <a:ext uri="{FF2B5EF4-FFF2-40B4-BE49-F238E27FC236}">
                <a16:creationId xmlns:a16="http://schemas.microsoft.com/office/drawing/2014/main" id="{1AC81E80-3D81-4CC7-B727-20E723110F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61444" name="Espaço Reservado para Número de Slide 3">
            <a:extLst>
              <a:ext uri="{FF2B5EF4-FFF2-40B4-BE49-F238E27FC236}">
                <a16:creationId xmlns:a16="http://schemas.microsoft.com/office/drawing/2014/main" id="{DDAAEC28-2B83-4A08-B174-6276A77F63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E698A70-B993-43B4-96B7-5A025285D336}" type="slidenum">
              <a:rPr lang="pt-BR" altLang="pt-BR" smtClean="0">
                <a:latin typeface="Berlin Sans FB Demi" panose="020E0802020502020306" pitchFamily="34" charset="0"/>
              </a:rPr>
              <a:pPr/>
              <a:t>29</a:t>
            </a:fld>
            <a:endParaRPr lang="pt-BR" altLang="pt-BR">
              <a:latin typeface="Berlin Sans FB Demi" panose="020E0802020502020306"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042FD3A2-18AD-41AD-AF62-E9172B0CB2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D6E3643B-46B1-4154-9712-8ACB06CAD9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8196" name="Espaço Reservado para Número de Slide 3">
            <a:extLst>
              <a:ext uri="{FF2B5EF4-FFF2-40B4-BE49-F238E27FC236}">
                <a16:creationId xmlns:a16="http://schemas.microsoft.com/office/drawing/2014/main" id="{4103CB45-02D4-4CC7-8A4A-2A5B5DA2B0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791D89AB-9E37-4FE7-92AE-33A1BAB5D7EA}" type="slidenum">
              <a:rPr lang="pt-BR" altLang="pt-BR" smtClean="0">
                <a:latin typeface="Berlin Sans FB Demi" panose="020E0802020502020306" pitchFamily="34" charset="0"/>
              </a:rPr>
              <a:pPr/>
              <a:t>3</a:t>
            </a:fld>
            <a:endParaRPr lang="pt-BR" altLang="pt-BR">
              <a:latin typeface="Berlin Sans FB Demi" panose="020E0802020502020306"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a:extLst>
              <a:ext uri="{FF2B5EF4-FFF2-40B4-BE49-F238E27FC236}">
                <a16:creationId xmlns:a16="http://schemas.microsoft.com/office/drawing/2014/main" id="{93FB7797-DDA0-49C8-8891-987F87BC36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a:extLst>
              <a:ext uri="{FF2B5EF4-FFF2-40B4-BE49-F238E27FC236}">
                <a16:creationId xmlns:a16="http://schemas.microsoft.com/office/drawing/2014/main" id="{979A3CC0-3B4F-48E9-97E2-D8BEA37F9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63492" name="Espaço Reservado para Número de Slide 3">
            <a:extLst>
              <a:ext uri="{FF2B5EF4-FFF2-40B4-BE49-F238E27FC236}">
                <a16:creationId xmlns:a16="http://schemas.microsoft.com/office/drawing/2014/main" id="{3AE20956-4E60-4504-ABA7-73FBD70503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4B8D4A9-D5FF-4710-AA39-70F5D36DF55B}" type="slidenum">
              <a:rPr lang="pt-BR" altLang="pt-BR" smtClean="0">
                <a:latin typeface="Berlin Sans FB Demi" panose="020E0802020502020306" pitchFamily="34" charset="0"/>
              </a:rPr>
              <a:pPr/>
              <a:t>30</a:t>
            </a:fld>
            <a:endParaRPr lang="pt-BR" altLang="pt-BR">
              <a:latin typeface="Berlin Sans FB Demi" panose="020E0802020502020306"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a:extLst>
              <a:ext uri="{FF2B5EF4-FFF2-40B4-BE49-F238E27FC236}">
                <a16:creationId xmlns:a16="http://schemas.microsoft.com/office/drawing/2014/main" id="{33200353-F978-4856-B0CE-BEA84E4D66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a:extLst>
              <a:ext uri="{FF2B5EF4-FFF2-40B4-BE49-F238E27FC236}">
                <a16:creationId xmlns:a16="http://schemas.microsoft.com/office/drawing/2014/main" id="{3225CC16-08A0-4664-9213-6AB1C9B9E8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Então, participe.</a:t>
            </a:r>
          </a:p>
        </p:txBody>
      </p:sp>
      <p:sp>
        <p:nvSpPr>
          <p:cNvPr id="65540" name="Espaço Reservado para Número de Slide 3">
            <a:extLst>
              <a:ext uri="{FF2B5EF4-FFF2-40B4-BE49-F238E27FC236}">
                <a16:creationId xmlns:a16="http://schemas.microsoft.com/office/drawing/2014/main" id="{A887B602-F752-442C-9108-98A887B475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52B4D36-4745-47BA-852F-5EC06CB80DA6}" type="slidenum">
              <a:rPr lang="pt-BR" altLang="pt-BR" smtClean="0">
                <a:latin typeface="Berlin Sans FB Demi" panose="020E0802020502020306" pitchFamily="34" charset="0"/>
              </a:rPr>
              <a:pPr/>
              <a:t>31</a:t>
            </a:fld>
            <a:endParaRPr lang="pt-BR" altLang="pt-BR">
              <a:latin typeface="Berlin Sans FB Demi" panose="020E0802020502020306"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a:extLst>
              <a:ext uri="{FF2B5EF4-FFF2-40B4-BE49-F238E27FC236}">
                <a16:creationId xmlns:a16="http://schemas.microsoft.com/office/drawing/2014/main" id="{25173628-2C7F-4ABF-9FCB-28C4FB5CA8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a:extLst>
              <a:ext uri="{FF2B5EF4-FFF2-40B4-BE49-F238E27FC236}">
                <a16:creationId xmlns:a16="http://schemas.microsoft.com/office/drawing/2014/main" id="{5BC13383-6417-4E7D-AA94-E8C9C70AC3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67588" name="Espaço Reservado para Número de Slide 3">
            <a:extLst>
              <a:ext uri="{FF2B5EF4-FFF2-40B4-BE49-F238E27FC236}">
                <a16:creationId xmlns:a16="http://schemas.microsoft.com/office/drawing/2014/main" id="{0D315C8C-537C-4396-9E58-016A8324E3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8A72DB4-1AB4-4F2D-B7B3-636E6CAFA34F}" type="slidenum">
              <a:rPr lang="pt-BR" altLang="pt-BR" smtClean="0">
                <a:latin typeface="Berlin Sans FB Demi" panose="020E0802020502020306" pitchFamily="34" charset="0"/>
              </a:rPr>
              <a:pPr/>
              <a:t>32</a:t>
            </a:fld>
            <a:endParaRPr lang="pt-BR" altLang="pt-BR">
              <a:latin typeface="Berlin Sans FB Demi" panose="020E0802020502020306"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a:extLst>
              <a:ext uri="{FF2B5EF4-FFF2-40B4-BE49-F238E27FC236}">
                <a16:creationId xmlns:a16="http://schemas.microsoft.com/office/drawing/2014/main" id="{47C3C916-513C-49EE-BEC6-94CE3DC15B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a:extLst>
              <a:ext uri="{FF2B5EF4-FFF2-40B4-BE49-F238E27FC236}">
                <a16:creationId xmlns:a16="http://schemas.microsoft.com/office/drawing/2014/main" id="{03039928-79E0-4336-B865-C42F49BA7D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69636" name="Espaço Reservado para Número de Slide 3">
            <a:extLst>
              <a:ext uri="{FF2B5EF4-FFF2-40B4-BE49-F238E27FC236}">
                <a16:creationId xmlns:a16="http://schemas.microsoft.com/office/drawing/2014/main" id="{14BEDAB3-3A8B-46E8-BC80-B9B232EB8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71824074-1071-49D4-9721-979301EB8B15}" type="slidenum">
              <a:rPr lang="pt-BR" altLang="pt-BR" smtClean="0">
                <a:latin typeface="Berlin Sans FB Demi" panose="020E0802020502020306" pitchFamily="34" charset="0"/>
              </a:rPr>
              <a:pPr/>
              <a:t>33</a:t>
            </a:fld>
            <a:endParaRPr lang="pt-BR" altLang="pt-BR">
              <a:latin typeface="Berlin Sans FB Demi" panose="020E0802020502020306"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a:extLst>
              <a:ext uri="{FF2B5EF4-FFF2-40B4-BE49-F238E27FC236}">
                <a16:creationId xmlns:a16="http://schemas.microsoft.com/office/drawing/2014/main" id="{8AEA6100-0708-4958-A69A-B2511D9121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a:extLst>
              <a:ext uri="{FF2B5EF4-FFF2-40B4-BE49-F238E27FC236}">
                <a16:creationId xmlns:a16="http://schemas.microsoft.com/office/drawing/2014/main" id="{1291D2FA-E48F-4823-BEAF-1FD22D56F9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71684" name="Espaço Reservado para Número de Slide 3">
            <a:extLst>
              <a:ext uri="{FF2B5EF4-FFF2-40B4-BE49-F238E27FC236}">
                <a16:creationId xmlns:a16="http://schemas.microsoft.com/office/drawing/2014/main" id="{6A59E9C7-1BB9-4672-95AA-9B3DD8A4D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BFBE425-6546-4160-B2BA-BE64AD752821}" type="slidenum">
              <a:rPr lang="pt-BR" altLang="pt-BR" smtClean="0">
                <a:latin typeface="Berlin Sans FB Demi" panose="020E0802020502020306" pitchFamily="34" charset="0"/>
              </a:rPr>
              <a:pPr/>
              <a:t>34</a:t>
            </a:fld>
            <a:endParaRPr lang="pt-BR" altLang="pt-BR">
              <a:latin typeface="Berlin Sans FB Demi" panose="020E0802020502020306"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a:extLst>
              <a:ext uri="{FF2B5EF4-FFF2-40B4-BE49-F238E27FC236}">
                <a16:creationId xmlns:a16="http://schemas.microsoft.com/office/drawing/2014/main" id="{FF29178D-2465-47F9-91C2-159A9DB747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ço Reservado para Anotações 2">
            <a:extLst>
              <a:ext uri="{FF2B5EF4-FFF2-40B4-BE49-F238E27FC236}">
                <a16:creationId xmlns:a16="http://schemas.microsoft.com/office/drawing/2014/main" id="{682DF326-CBEF-4782-8AF2-E5C6660CAD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10244" name="Espaço Reservado para Número de Slide 3">
            <a:extLst>
              <a:ext uri="{FF2B5EF4-FFF2-40B4-BE49-F238E27FC236}">
                <a16:creationId xmlns:a16="http://schemas.microsoft.com/office/drawing/2014/main" id="{A871CC77-B10A-4D2E-BC9F-7953902469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006B3439-472E-4BCA-847A-FBE8DE94F4C3}" type="slidenum">
              <a:rPr lang="pt-BR" altLang="pt-BR" smtClean="0">
                <a:latin typeface="Berlin Sans FB Demi" panose="020E0802020502020306" pitchFamily="34" charset="0"/>
              </a:rPr>
              <a:pPr/>
              <a:t>4</a:t>
            </a:fld>
            <a:endParaRPr lang="pt-BR" altLang="pt-BR">
              <a:latin typeface="Berlin Sans FB Demi" panose="020E0802020502020306"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ço Reservado para Imagem de Slide 1">
            <a:extLst>
              <a:ext uri="{FF2B5EF4-FFF2-40B4-BE49-F238E27FC236}">
                <a16:creationId xmlns:a16="http://schemas.microsoft.com/office/drawing/2014/main" id="{068DA42E-B054-4C25-9508-B3CE1C207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ço Reservado para Anotações 2">
            <a:extLst>
              <a:ext uri="{FF2B5EF4-FFF2-40B4-BE49-F238E27FC236}">
                <a16:creationId xmlns:a16="http://schemas.microsoft.com/office/drawing/2014/main" id="{351A4B5C-BA33-4770-918D-067C68FDEA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12292" name="Espaço Reservado para Número de Slide 3">
            <a:extLst>
              <a:ext uri="{FF2B5EF4-FFF2-40B4-BE49-F238E27FC236}">
                <a16:creationId xmlns:a16="http://schemas.microsoft.com/office/drawing/2014/main" id="{8FCFF628-EF44-41D5-9498-A7D3C4CC4A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E5867F3-7989-4EA4-A9D6-3B75BC989C62}" type="slidenum">
              <a:rPr lang="pt-BR" altLang="pt-BR" smtClean="0">
                <a:latin typeface="Berlin Sans FB Demi" panose="020E0802020502020306" pitchFamily="34" charset="0"/>
              </a:rPr>
              <a:pPr/>
              <a:t>5</a:t>
            </a:fld>
            <a:endParaRPr lang="pt-BR" altLang="pt-BR">
              <a:latin typeface="Berlin Sans FB Demi" panose="020E0802020502020306"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Imagem de Slide 1">
            <a:extLst>
              <a:ext uri="{FF2B5EF4-FFF2-40B4-BE49-F238E27FC236}">
                <a16:creationId xmlns:a16="http://schemas.microsoft.com/office/drawing/2014/main" id="{2D5040BE-31BD-42C8-9A77-041135645D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ço Reservado para Anotações 2">
            <a:extLst>
              <a:ext uri="{FF2B5EF4-FFF2-40B4-BE49-F238E27FC236}">
                <a16:creationId xmlns:a16="http://schemas.microsoft.com/office/drawing/2014/main" id="{E45861A0-5EC4-4D6B-9149-AC8A24B13C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p:txBody>
      </p:sp>
      <p:sp>
        <p:nvSpPr>
          <p:cNvPr id="14340" name="Espaço Reservado para Número de Slide 3">
            <a:extLst>
              <a:ext uri="{FF2B5EF4-FFF2-40B4-BE49-F238E27FC236}">
                <a16:creationId xmlns:a16="http://schemas.microsoft.com/office/drawing/2014/main" id="{8D10F2B7-4916-4A56-92F7-14D809ACB8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77C06AC-ED64-489E-AA46-AECBF1A54B73}" type="slidenum">
              <a:rPr lang="pt-BR" altLang="pt-BR" smtClean="0">
                <a:latin typeface="Berlin Sans FB Demi" panose="020E0802020502020306" pitchFamily="34" charset="0"/>
              </a:rPr>
              <a:pPr/>
              <a:t>6</a:t>
            </a:fld>
            <a:endParaRPr lang="pt-BR" altLang="pt-BR">
              <a:latin typeface="Berlin Sans FB Demi" panose="020E0802020502020306"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Imagem de Slide 1">
            <a:extLst>
              <a:ext uri="{FF2B5EF4-FFF2-40B4-BE49-F238E27FC236}">
                <a16:creationId xmlns:a16="http://schemas.microsoft.com/office/drawing/2014/main" id="{52B261E4-ADCA-49B9-9376-9FF80889CD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ço Reservado para Anotações 2">
            <a:extLst>
              <a:ext uri="{FF2B5EF4-FFF2-40B4-BE49-F238E27FC236}">
                <a16:creationId xmlns:a16="http://schemas.microsoft.com/office/drawing/2014/main" id="{15B087AC-9719-4838-B10E-FF9DB55364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a:p>
          <a:p>
            <a:pPr algn="just"/>
            <a:endParaRPr lang="pt-BR" altLang="pt-BR" b="1"/>
          </a:p>
        </p:txBody>
      </p:sp>
      <p:sp>
        <p:nvSpPr>
          <p:cNvPr id="16388" name="Espaço Reservado para Número de Slide 3">
            <a:extLst>
              <a:ext uri="{FF2B5EF4-FFF2-40B4-BE49-F238E27FC236}">
                <a16:creationId xmlns:a16="http://schemas.microsoft.com/office/drawing/2014/main" id="{80E47150-F7B6-45B0-9F5C-713D17D51D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FAE43AF0-1307-46AB-B925-7E2DEFBB18DD}" type="slidenum">
              <a:rPr lang="pt-BR" altLang="pt-BR" smtClean="0">
                <a:latin typeface="Berlin Sans FB Demi" panose="020E0802020502020306" pitchFamily="34" charset="0"/>
              </a:rPr>
              <a:pPr/>
              <a:t>7</a:t>
            </a:fld>
            <a:endParaRPr lang="pt-BR" altLang="pt-BR">
              <a:latin typeface="Berlin Sans FB Demi" panose="020E0802020502020306"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Imagem de Slide 1">
            <a:extLst>
              <a:ext uri="{FF2B5EF4-FFF2-40B4-BE49-F238E27FC236}">
                <a16:creationId xmlns:a16="http://schemas.microsoft.com/office/drawing/2014/main" id="{20C54E7B-E37A-42F3-93A8-8C04A783AF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ço Reservado para Anotações 2">
            <a:extLst>
              <a:ext uri="{FF2B5EF4-FFF2-40B4-BE49-F238E27FC236}">
                <a16:creationId xmlns:a16="http://schemas.microsoft.com/office/drawing/2014/main" id="{8FF75786-4915-4020-BF7B-88009CD6CE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Nossa realidade é influenciada, pelas nossa palavras se apenas pronunciamos palavras de maldição, somos amaldiçoados,  se de benção assim seremos também.</a:t>
            </a:r>
          </a:p>
          <a:p>
            <a:pPr algn="just"/>
            <a:r>
              <a:rPr lang="pt-BR" altLang="pt-BR" b="1"/>
              <a:t>Observem como uma mulher que está mal em um relacionamento, ela fala mal do marido, mal de homem, mal de tudo, você perceberá que tudo o que ela fala é igual aquilo que ela vive.</a:t>
            </a:r>
          </a:p>
        </p:txBody>
      </p:sp>
      <p:sp>
        <p:nvSpPr>
          <p:cNvPr id="18436" name="Espaço Reservado para Número de Slide 3">
            <a:extLst>
              <a:ext uri="{FF2B5EF4-FFF2-40B4-BE49-F238E27FC236}">
                <a16:creationId xmlns:a16="http://schemas.microsoft.com/office/drawing/2014/main" id="{B552F161-618D-46A3-A0A2-4B9B66E18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AB76A50-B02A-421C-8947-6B29CF26EA08}" type="slidenum">
              <a:rPr lang="pt-BR" altLang="pt-BR" smtClean="0">
                <a:latin typeface="Berlin Sans FB Demi" panose="020E0802020502020306" pitchFamily="34" charset="0"/>
              </a:rPr>
              <a:pPr/>
              <a:t>8</a:t>
            </a:fld>
            <a:endParaRPr lang="pt-BR" altLang="pt-BR">
              <a:latin typeface="Berlin Sans FB Demi" panose="020E0802020502020306"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ço Reservado para Imagem de Slide 1">
            <a:extLst>
              <a:ext uri="{FF2B5EF4-FFF2-40B4-BE49-F238E27FC236}">
                <a16:creationId xmlns:a16="http://schemas.microsoft.com/office/drawing/2014/main" id="{C3557F4D-C091-4DBD-B38A-1C7B086EF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ço Reservado para Anotações 2">
            <a:extLst>
              <a:ext uri="{FF2B5EF4-FFF2-40B4-BE49-F238E27FC236}">
                <a16:creationId xmlns:a16="http://schemas.microsoft.com/office/drawing/2014/main" id="{80E0369C-B079-40B3-8B65-F0251B35E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a:t>Nossa realidade é influenciada, pelas nossa palavras se apenas pronunciamos palavras de maldição, somos amaldiçoados,  se de benção assim seremos também.</a:t>
            </a:r>
          </a:p>
          <a:p>
            <a:pPr algn="just"/>
            <a:r>
              <a:rPr lang="pt-BR" altLang="pt-BR" b="1"/>
              <a:t>Observem como uma mulher que está mal em um relacionamento, ela fala mal do marido, mal de homem, mal de tudo, você perceberá que tudo o que ela fala é igual aquilo que ela vive.</a:t>
            </a:r>
          </a:p>
        </p:txBody>
      </p:sp>
      <p:sp>
        <p:nvSpPr>
          <p:cNvPr id="20484" name="Espaço Reservado para Número de Slide 3">
            <a:extLst>
              <a:ext uri="{FF2B5EF4-FFF2-40B4-BE49-F238E27FC236}">
                <a16:creationId xmlns:a16="http://schemas.microsoft.com/office/drawing/2014/main" id="{DE1D758C-EBA7-4E3D-AA5D-84483D8F46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56185CE-1417-4EE4-8A18-A06F36B8A3F4}" type="slidenum">
              <a:rPr lang="pt-BR" altLang="pt-BR" smtClean="0">
                <a:latin typeface="Berlin Sans FB Demi" panose="020E0802020502020306" pitchFamily="34" charset="0"/>
              </a:rPr>
              <a:pPr/>
              <a:t>9</a:t>
            </a:fld>
            <a:endParaRPr lang="pt-BR" altLang="pt-BR">
              <a:latin typeface="Berlin Sans FB Demi" panose="020E0802020502020306"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1449F7F0-42C7-4791-9648-CBA092CBF9AE}"/>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8506A13F-FAB4-474B-94C6-8980BB1869B2}"/>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A97D9C89-1BA3-4F1E-BB83-A850143AEAC6}"/>
              </a:ext>
            </a:extLst>
          </p:cNvPr>
          <p:cNvSpPr>
            <a:spLocks noGrp="1" noChangeArrowheads="1"/>
          </p:cNvSpPr>
          <p:nvPr>
            <p:ph type="sldNum" sz="quarter" idx="12"/>
          </p:nvPr>
        </p:nvSpPr>
        <p:spPr>
          <a:ln/>
        </p:spPr>
        <p:txBody>
          <a:bodyPr/>
          <a:lstStyle>
            <a:lvl1pPr>
              <a:defRPr/>
            </a:lvl1pPr>
          </a:lstStyle>
          <a:p>
            <a:pPr>
              <a:defRPr/>
            </a:pPr>
            <a:fld id="{03CA0634-ECAA-4093-97DC-9EFA95F017F1}" type="slidenum">
              <a:rPr lang="pt-BR" altLang="pt-BR"/>
              <a:pPr>
                <a:defRPr/>
              </a:pPr>
              <a:t>‹nº›</a:t>
            </a:fld>
            <a:endParaRPr lang="pt-BR" altLang="pt-BR"/>
          </a:p>
        </p:txBody>
      </p:sp>
    </p:spTree>
    <p:extLst>
      <p:ext uri="{BB962C8B-B14F-4D97-AF65-F5344CB8AC3E}">
        <p14:creationId xmlns:p14="http://schemas.microsoft.com/office/powerpoint/2010/main" val="356997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AC8631B0-F157-46D4-81EC-C6716DF39F6A}"/>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6DCA4456-081D-4EEF-AF2B-AE616CBAC372}"/>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12BD2645-0864-467C-B30C-72911AAB77F4}"/>
              </a:ext>
            </a:extLst>
          </p:cNvPr>
          <p:cNvSpPr>
            <a:spLocks noGrp="1" noChangeArrowheads="1"/>
          </p:cNvSpPr>
          <p:nvPr>
            <p:ph type="sldNum" sz="quarter" idx="12"/>
          </p:nvPr>
        </p:nvSpPr>
        <p:spPr>
          <a:ln/>
        </p:spPr>
        <p:txBody>
          <a:bodyPr/>
          <a:lstStyle>
            <a:lvl1pPr>
              <a:defRPr/>
            </a:lvl1pPr>
          </a:lstStyle>
          <a:p>
            <a:pPr>
              <a:defRPr/>
            </a:pPr>
            <a:fld id="{1DC5D1E1-A53B-40E6-907F-554F18FAE80E}" type="slidenum">
              <a:rPr lang="pt-BR" altLang="pt-BR"/>
              <a:pPr>
                <a:defRPr/>
              </a:pPr>
              <a:t>‹nº›</a:t>
            </a:fld>
            <a:endParaRPr lang="pt-BR" altLang="pt-BR"/>
          </a:p>
        </p:txBody>
      </p:sp>
    </p:spTree>
    <p:extLst>
      <p:ext uri="{BB962C8B-B14F-4D97-AF65-F5344CB8AC3E}">
        <p14:creationId xmlns:p14="http://schemas.microsoft.com/office/powerpoint/2010/main" val="75117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11F9D5C4-18DF-4C03-AC64-1AF24ACA5649}"/>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4D78FB46-1DFC-405C-87E3-4797FDC9E1E5}"/>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0EF22496-1AB5-4286-904E-6D74B40D2911}"/>
              </a:ext>
            </a:extLst>
          </p:cNvPr>
          <p:cNvSpPr>
            <a:spLocks noGrp="1" noChangeArrowheads="1"/>
          </p:cNvSpPr>
          <p:nvPr>
            <p:ph type="sldNum" sz="quarter" idx="12"/>
          </p:nvPr>
        </p:nvSpPr>
        <p:spPr>
          <a:ln/>
        </p:spPr>
        <p:txBody>
          <a:bodyPr/>
          <a:lstStyle>
            <a:lvl1pPr>
              <a:defRPr/>
            </a:lvl1pPr>
          </a:lstStyle>
          <a:p>
            <a:pPr>
              <a:defRPr/>
            </a:pPr>
            <a:fld id="{8474D1ED-EC14-45AE-8A3A-217ED391C91C}" type="slidenum">
              <a:rPr lang="pt-BR" altLang="pt-BR"/>
              <a:pPr>
                <a:defRPr/>
              </a:pPr>
              <a:t>‹nº›</a:t>
            </a:fld>
            <a:endParaRPr lang="pt-BR" altLang="pt-BR"/>
          </a:p>
        </p:txBody>
      </p:sp>
    </p:spTree>
    <p:extLst>
      <p:ext uri="{BB962C8B-B14F-4D97-AF65-F5344CB8AC3E}">
        <p14:creationId xmlns:p14="http://schemas.microsoft.com/office/powerpoint/2010/main" val="4241132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A159FDF5-D84E-4AF7-93C0-3CA85B4C866E}"/>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CCBA9564-E70B-463A-9828-394A96C9B5F3}"/>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4E6A0BF9-3F30-4448-BFE3-3B9EA750212A}"/>
              </a:ext>
            </a:extLst>
          </p:cNvPr>
          <p:cNvSpPr>
            <a:spLocks noGrp="1" noChangeArrowheads="1"/>
          </p:cNvSpPr>
          <p:nvPr>
            <p:ph type="sldNum" sz="quarter" idx="12"/>
          </p:nvPr>
        </p:nvSpPr>
        <p:spPr>
          <a:ln/>
        </p:spPr>
        <p:txBody>
          <a:bodyPr/>
          <a:lstStyle>
            <a:lvl1pPr>
              <a:defRPr/>
            </a:lvl1pPr>
          </a:lstStyle>
          <a:p>
            <a:pPr>
              <a:defRPr/>
            </a:pPr>
            <a:fld id="{208F73BE-A9F7-46CC-A036-11EAFC37F66B}" type="slidenum">
              <a:rPr lang="pt-BR" altLang="pt-BR"/>
              <a:pPr>
                <a:defRPr/>
              </a:pPr>
              <a:t>‹nº›</a:t>
            </a:fld>
            <a:endParaRPr lang="pt-BR" altLang="pt-BR"/>
          </a:p>
        </p:txBody>
      </p:sp>
    </p:spTree>
    <p:extLst>
      <p:ext uri="{BB962C8B-B14F-4D97-AF65-F5344CB8AC3E}">
        <p14:creationId xmlns:p14="http://schemas.microsoft.com/office/powerpoint/2010/main" val="197733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a:extLst>
              <a:ext uri="{FF2B5EF4-FFF2-40B4-BE49-F238E27FC236}">
                <a16:creationId xmlns:a16="http://schemas.microsoft.com/office/drawing/2014/main" id="{D7292238-11F8-453F-999E-F260F12DF497}"/>
              </a:ext>
            </a:extLst>
          </p:cNvPr>
          <p:cNvSpPr>
            <a:spLocks noGrp="1" noChangeArrowheads="1"/>
          </p:cNvSpPr>
          <p:nvPr>
            <p:ph type="dt" sz="half" idx="10"/>
          </p:nvPr>
        </p:nvSpPr>
        <p:spPr>
          <a:ln/>
        </p:spPr>
        <p:txBody>
          <a:bodyPr/>
          <a:lstStyle>
            <a:lvl1pPr>
              <a:defRPr/>
            </a:lvl1pPr>
          </a:lstStyle>
          <a:p>
            <a:pPr>
              <a:defRPr/>
            </a:pPr>
            <a:endParaRPr lang="pt-BR"/>
          </a:p>
        </p:txBody>
      </p:sp>
      <p:sp>
        <p:nvSpPr>
          <p:cNvPr id="5" name="Rectangle 5">
            <a:extLst>
              <a:ext uri="{FF2B5EF4-FFF2-40B4-BE49-F238E27FC236}">
                <a16:creationId xmlns:a16="http://schemas.microsoft.com/office/drawing/2014/main" id="{CB6A595E-4D65-48FE-96CF-AF7FD8EEFCB5}"/>
              </a:ext>
            </a:extLst>
          </p:cNvPr>
          <p:cNvSpPr>
            <a:spLocks noGrp="1" noChangeArrowheads="1"/>
          </p:cNvSpPr>
          <p:nvPr>
            <p:ph type="ftr" sz="quarter" idx="11"/>
          </p:nvPr>
        </p:nvSpPr>
        <p:spPr>
          <a:ln/>
        </p:spPr>
        <p:txBody>
          <a:bodyPr/>
          <a:lstStyle>
            <a:lvl1pPr>
              <a:defRPr/>
            </a:lvl1pPr>
          </a:lstStyle>
          <a:p>
            <a:pPr>
              <a:defRPr/>
            </a:pPr>
            <a:endParaRPr lang="pt-BR"/>
          </a:p>
        </p:txBody>
      </p:sp>
      <p:sp>
        <p:nvSpPr>
          <p:cNvPr id="6" name="Rectangle 6">
            <a:extLst>
              <a:ext uri="{FF2B5EF4-FFF2-40B4-BE49-F238E27FC236}">
                <a16:creationId xmlns:a16="http://schemas.microsoft.com/office/drawing/2014/main" id="{3ABDFA20-6B29-41A6-89F3-7D1EDB218788}"/>
              </a:ext>
            </a:extLst>
          </p:cNvPr>
          <p:cNvSpPr>
            <a:spLocks noGrp="1" noChangeArrowheads="1"/>
          </p:cNvSpPr>
          <p:nvPr>
            <p:ph type="sldNum" sz="quarter" idx="12"/>
          </p:nvPr>
        </p:nvSpPr>
        <p:spPr>
          <a:ln/>
        </p:spPr>
        <p:txBody>
          <a:bodyPr/>
          <a:lstStyle>
            <a:lvl1pPr>
              <a:defRPr/>
            </a:lvl1pPr>
          </a:lstStyle>
          <a:p>
            <a:pPr>
              <a:defRPr/>
            </a:pPr>
            <a:fld id="{F0CE6787-F41D-417A-B07E-277241EE84BE}" type="slidenum">
              <a:rPr lang="pt-BR" altLang="pt-BR"/>
              <a:pPr>
                <a:defRPr/>
              </a:pPr>
              <a:t>‹nº›</a:t>
            </a:fld>
            <a:endParaRPr lang="pt-BR" altLang="pt-BR"/>
          </a:p>
        </p:txBody>
      </p:sp>
    </p:spTree>
    <p:extLst>
      <p:ext uri="{BB962C8B-B14F-4D97-AF65-F5344CB8AC3E}">
        <p14:creationId xmlns:p14="http://schemas.microsoft.com/office/powerpoint/2010/main" val="289087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EA5F20B9-A4DB-4542-B026-84567CC51515}"/>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3650ACD5-D85F-4C62-9D4E-7611BF9A9B7C}"/>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BB96763B-3B3A-4F4B-A25A-AD20C2C8A679}"/>
              </a:ext>
            </a:extLst>
          </p:cNvPr>
          <p:cNvSpPr>
            <a:spLocks noGrp="1" noChangeArrowheads="1"/>
          </p:cNvSpPr>
          <p:nvPr>
            <p:ph type="sldNum" sz="quarter" idx="12"/>
          </p:nvPr>
        </p:nvSpPr>
        <p:spPr>
          <a:ln/>
        </p:spPr>
        <p:txBody>
          <a:bodyPr/>
          <a:lstStyle>
            <a:lvl1pPr>
              <a:defRPr/>
            </a:lvl1pPr>
          </a:lstStyle>
          <a:p>
            <a:pPr>
              <a:defRPr/>
            </a:pPr>
            <a:fld id="{C804B1DF-A0AD-401E-8E6F-53CE63FF71C8}" type="slidenum">
              <a:rPr lang="pt-BR" altLang="pt-BR"/>
              <a:pPr>
                <a:defRPr/>
              </a:pPr>
              <a:t>‹nº›</a:t>
            </a:fld>
            <a:endParaRPr lang="pt-BR" altLang="pt-BR"/>
          </a:p>
        </p:txBody>
      </p:sp>
    </p:spTree>
    <p:extLst>
      <p:ext uri="{BB962C8B-B14F-4D97-AF65-F5344CB8AC3E}">
        <p14:creationId xmlns:p14="http://schemas.microsoft.com/office/powerpoint/2010/main" val="258135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F164EA67-9945-4DC0-9DA0-745ED845BFDC}"/>
              </a:ext>
            </a:extLst>
          </p:cNvPr>
          <p:cNvSpPr>
            <a:spLocks noGrp="1" noChangeArrowheads="1"/>
          </p:cNvSpPr>
          <p:nvPr>
            <p:ph type="dt" sz="half" idx="10"/>
          </p:nvPr>
        </p:nvSpPr>
        <p:spPr>
          <a:ln/>
        </p:spPr>
        <p:txBody>
          <a:bodyPr/>
          <a:lstStyle>
            <a:lvl1pPr>
              <a:defRPr/>
            </a:lvl1pPr>
          </a:lstStyle>
          <a:p>
            <a:pPr>
              <a:defRPr/>
            </a:pPr>
            <a:endParaRPr lang="pt-BR"/>
          </a:p>
        </p:txBody>
      </p:sp>
      <p:sp>
        <p:nvSpPr>
          <p:cNvPr id="8" name="Rectangle 5">
            <a:extLst>
              <a:ext uri="{FF2B5EF4-FFF2-40B4-BE49-F238E27FC236}">
                <a16:creationId xmlns:a16="http://schemas.microsoft.com/office/drawing/2014/main" id="{BA860CCD-96D7-48E9-B334-10BFB3307360}"/>
              </a:ext>
            </a:extLst>
          </p:cNvPr>
          <p:cNvSpPr>
            <a:spLocks noGrp="1" noChangeArrowheads="1"/>
          </p:cNvSpPr>
          <p:nvPr>
            <p:ph type="ftr" sz="quarter" idx="11"/>
          </p:nvPr>
        </p:nvSpPr>
        <p:spPr>
          <a:ln/>
        </p:spPr>
        <p:txBody>
          <a:bodyPr/>
          <a:lstStyle>
            <a:lvl1pPr>
              <a:defRPr/>
            </a:lvl1pPr>
          </a:lstStyle>
          <a:p>
            <a:pPr>
              <a:defRPr/>
            </a:pPr>
            <a:endParaRPr lang="pt-BR"/>
          </a:p>
        </p:txBody>
      </p:sp>
      <p:sp>
        <p:nvSpPr>
          <p:cNvPr id="9" name="Rectangle 6">
            <a:extLst>
              <a:ext uri="{FF2B5EF4-FFF2-40B4-BE49-F238E27FC236}">
                <a16:creationId xmlns:a16="http://schemas.microsoft.com/office/drawing/2014/main" id="{E2ABDF04-ACAC-42C8-94AE-1953C427C288}"/>
              </a:ext>
            </a:extLst>
          </p:cNvPr>
          <p:cNvSpPr>
            <a:spLocks noGrp="1" noChangeArrowheads="1"/>
          </p:cNvSpPr>
          <p:nvPr>
            <p:ph type="sldNum" sz="quarter" idx="12"/>
          </p:nvPr>
        </p:nvSpPr>
        <p:spPr>
          <a:ln/>
        </p:spPr>
        <p:txBody>
          <a:bodyPr/>
          <a:lstStyle>
            <a:lvl1pPr>
              <a:defRPr/>
            </a:lvl1pPr>
          </a:lstStyle>
          <a:p>
            <a:pPr>
              <a:defRPr/>
            </a:pPr>
            <a:fld id="{C3350CE8-1232-4A0B-BCD5-F4EEDD29ADC2}" type="slidenum">
              <a:rPr lang="pt-BR" altLang="pt-BR"/>
              <a:pPr>
                <a:defRPr/>
              </a:pPr>
              <a:t>‹nº›</a:t>
            </a:fld>
            <a:endParaRPr lang="pt-BR" altLang="pt-BR"/>
          </a:p>
        </p:txBody>
      </p:sp>
    </p:spTree>
    <p:extLst>
      <p:ext uri="{BB962C8B-B14F-4D97-AF65-F5344CB8AC3E}">
        <p14:creationId xmlns:p14="http://schemas.microsoft.com/office/powerpoint/2010/main" val="151988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a:extLst>
              <a:ext uri="{FF2B5EF4-FFF2-40B4-BE49-F238E27FC236}">
                <a16:creationId xmlns:a16="http://schemas.microsoft.com/office/drawing/2014/main" id="{9CAF127F-4B0B-47D9-81D0-51ABA5ED6413}"/>
              </a:ext>
            </a:extLst>
          </p:cNvPr>
          <p:cNvSpPr>
            <a:spLocks noGrp="1" noChangeArrowheads="1"/>
          </p:cNvSpPr>
          <p:nvPr>
            <p:ph type="dt" sz="half" idx="10"/>
          </p:nvPr>
        </p:nvSpPr>
        <p:spPr>
          <a:ln/>
        </p:spPr>
        <p:txBody>
          <a:bodyPr/>
          <a:lstStyle>
            <a:lvl1pPr>
              <a:defRPr/>
            </a:lvl1pPr>
          </a:lstStyle>
          <a:p>
            <a:pPr>
              <a:defRPr/>
            </a:pPr>
            <a:endParaRPr lang="pt-BR"/>
          </a:p>
        </p:txBody>
      </p:sp>
      <p:sp>
        <p:nvSpPr>
          <p:cNvPr id="4" name="Rectangle 5">
            <a:extLst>
              <a:ext uri="{FF2B5EF4-FFF2-40B4-BE49-F238E27FC236}">
                <a16:creationId xmlns:a16="http://schemas.microsoft.com/office/drawing/2014/main" id="{63670A4A-511A-47CF-B29A-7819C10E2E64}"/>
              </a:ext>
            </a:extLst>
          </p:cNvPr>
          <p:cNvSpPr>
            <a:spLocks noGrp="1" noChangeArrowheads="1"/>
          </p:cNvSpPr>
          <p:nvPr>
            <p:ph type="ftr" sz="quarter" idx="11"/>
          </p:nvPr>
        </p:nvSpPr>
        <p:spPr>
          <a:ln/>
        </p:spPr>
        <p:txBody>
          <a:bodyPr/>
          <a:lstStyle>
            <a:lvl1pPr>
              <a:defRPr/>
            </a:lvl1pPr>
          </a:lstStyle>
          <a:p>
            <a:pPr>
              <a:defRPr/>
            </a:pPr>
            <a:endParaRPr lang="pt-BR"/>
          </a:p>
        </p:txBody>
      </p:sp>
      <p:sp>
        <p:nvSpPr>
          <p:cNvPr id="5" name="Rectangle 6">
            <a:extLst>
              <a:ext uri="{FF2B5EF4-FFF2-40B4-BE49-F238E27FC236}">
                <a16:creationId xmlns:a16="http://schemas.microsoft.com/office/drawing/2014/main" id="{A397C486-07E0-4F7A-B5E9-3C47A458B32A}"/>
              </a:ext>
            </a:extLst>
          </p:cNvPr>
          <p:cNvSpPr>
            <a:spLocks noGrp="1" noChangeArrowheads="1"/>
          </p:cNvSpPr>
          <p:nvPr>
            <p:ph type="sldNum" sz="quarter" idx="12"/>
          </p:nvPr>
        </p:nvSpPr>
        <p:spPr>
          <a:ln/>
        </p:spPr>
        <p:txBody>
          <a:bodyPr/>
          <a:lstStyle>
            <a:lvl1pPr>
              <a:defRPr/>
            </a:lvl1pPr>
          </a:lstStyle>
          <a:p>
            <a:pPr>
              <a:defRPr/>
            </a:pPr>
            <a:fld id="{4ECB841E-608A-4DD1-8A47-CF5C1E2201C1}" type="slidenum">
              <a:rPr lang="pt-BR" altLang="pt-BR"/>
              <a:pPr>
                <a:defRPr/>
              </a:pPr>
              <a:t>‹nº›</a:t>
            </a:fld>
            <a:endParaRPr lang="pt-BR" altLang="pt-BR"/>
          </a:p>
        </p:txBody>
      </p:sp>
    </p:spTree>
    <p:extLst>
      <p:ext uri="{BB962C8B-B14F-4D97-AF65-F5344CB8AC3E}">
        <p14:creationId xmlns:p14="http://schemas.microsoft.com/office/powerpoint/2010/main" val="331109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8B55BE-6550-4A2F-B0EC-E8EC23FCC2FE}"/>
              </a:ext>
            </a:extLst>
          </p:cNvPr>
          <p:cNvSpPr>
            <a:spLocks noGrp="1" noChangeArrowheads="1"/>
          </p:cNvSpPr>
          <p:nvPr>
            <p:ph type="dt" sz="half" idx="10"/>
          </p:nvPr>
        </p:nvSpPr>
        <p:spPr>
          <a:ln/>
        </p:spPr>
        <p:txBody>
          <a:bodyPr/>
          <a:lstStyle>
            <a:lvl1pPr>
              <a:defRPr/>
            </a:lvl1pPr>
          </a:lstStyle>
          <a:p>
            <a:pPr>
              <a:defRPr/>
            </a:pPr>
            <a:endParaRPr lang="pt-BR"/>
          </a:p>
        </p:txBody>
      </p:sp>
      <p:sp>
        <p:nvSpPr>
          <p:cNvPr id="3" name="Rectangle 5">
            <a:extLst>
              <a:ext uri="{FF2B5EF4-FFF2-40B4-BE49-F238E27FC236}">
                <a16:creationId xmlns:a16="http://schemas.microsoft.com/office/drawing/2014/main" id="{19529245-722B-431B-BFAE-BCD8BD73A322}"/>
              </a:ext>
            </a:extLst>
          </p:cNvPr>
          <p:cNvSpPr>
            <a:spLocks noGrp="1" noChangeArrowheads="1"/>
          </p:cNvSpPr>
          <p:nvPr>
            <p:ph type="ftr" sz="quarter" idx="11"/>
          </p:nvPr>
        </p:nvSpPr>
        <p:spPr>
          <a:ln/>
        </p:spPr>
        <p:txBody>
          <a:bodyPr/>
          <a:lstStyle>
            <a:lvl1pPr>
              <a:defRPr/>
            </a:lvl1pPr>
          </a:lstStyle>
          <a:p>
            <a:pPr>
              <a:defRPr/>
            </a:pPr>
            <a:endParaRPr lang="pt-BR"/>
          </a:p>
        </p:txBody>
      </p:sp>
      <p:sp>
        <p:nvSpPr>
          <p:cNvPr id="4" name="Rectangle 6">
            <a:extLst>
              <a:ext uri="{FF2B5EF4-FFF2-40B4-BE49-F238E27FC236}">
                <a16:creationId xmlns:a16="http://schemas.microsoft.com/office/drawing/2014/main" id="{D8DD6969-9364-478E-9510-A8C702D971EF}"/>
              </a:ext>
            </a:extLst>
          </p:cNvPr>
          <p:cNvSpPr>
            <a:spLocks noGrp="1" noChangeArrowheads="1"/>
          </p:cNvSpPr>
          <p:nvPr>
            <p:ph type="sldNum" sz="quarter" idx="12"/>
          </p:nvPr>
        </p:nvSpPr>
        <p:spPr>
          <a:ln/>
        </p:spPr>
        <p:txBody>
          <a:bodyPr/>
          <a:lstStyle>
            <a:lvl1pPr>
              <a:defRPr/>
            </a:lvl1pPr>
          </a:lstStyle>
          <a:p>
            <a:pPr>
              <a:defRPr/>
            </a:pPr>
            <a:fld id="{9C921B22-77BE-41C4-AA27-C823C2BB6E05}" type="slidenum">
              <a:rPr lang="pt-BR" altLang="pt-BR"/>
              <a:pPr>
                <a:defRPr/>
              </a:pPr>
              <a:t>‹nº›</a:t>
            </a:fld>
            <a:endParaRPr lang="pt-BR" altLang="pt-BR"/>
          </a:p>
        </p:txBody>
      </p:sp>
    </p:spTree>
    <p:extLst>
      <p:ext uri="{BB962C8B-B14F-4D97-AF65-F5344CB8AC3E}">
        <p14:creationId xmlns:p14="http://schemas.microsoft.com/office/powerpoint/2010/main" val="1450740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a:extLst>
              <a:ext uri="{FF2B5EF4-FFF2-40B4-BE49-F238E27FC236}">
                <a16:creationId xmlns:a16="http://schemas.microsoft.com/office/drawing/2014/main" id="{C70B2F54-1B2E-48BF-AD85-FCE7D46A2273}"/>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9E20CE32-FC5E-44E2-87ED-E4A8AD05A9C7}"/>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EF792EAE-D2BC-424A-9B41-439290E698DB}"/>
              </a:ext>
            </a:extLst>
          </p:cNvPr>
          <p:cNvSpPr>
            <a:spLocks noGrp="1" noChangeArrowheads="1"/>
          </p:cNvSpPr>
          <p:nvPr>
            <p:ph type="sldNum" sz="quarter" idx="12"/>
          </p:nvPr>
        </p:nvSpPr>
        <p:spPr>
          <a:ln/>
        </p:spPr>
        <p:txBody>
          <a:bodyPr/>
          <a:lstStyle>
            <a:lvl1pPr>
              <a:defRPr/>
            </a:lvl1pPr>
          </a:lstStyle>
          <a:p>
            <a:pPr>
              <a:defRPr/>
            </a:pPr>
            <a:fld id="{4E1F4994-8262-4F69-8F3B-5C3E045A05ED}" type="slidenum">
              <a:rPr lang="pt-BR" altLang="pt-BR"/>
              <a:pPr>
                <a:defRPr/>
              </a:pPr>
              <a:t>‹nº›</a:t>
            </a:fld>
            <a:endParaRPr lang="pt-BR" altLang="pt-BR"/>
          </a:p>
        </p:txBody>
      </p:sp>
    </p:spTree>
    <p:extLst>
      <p:ext uri="{BB962C8B-B14F-4D97-AF65-F5344CB8AC3E}">
        <p14:creationId xmlns:p14="http://schemas.microsoft.com/office/powerpoint/2010/main" val="401438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a:extLst>
              <a:ext uri="{FF2B5EF4-FFF2-40B4-BE49-F238E27FC236}">
                <a16:creationId xmlns:a16="http://schemas.microsoft.com/office/drawing/2014/main" id="{47F9CFFA-9E33-4DCA-A012-1A7E1086DEF3}"/>
              </a:ext>
            </a:extLst>
          </p:cNvPr>
          <p:cNvSpPr>
            <a:spLocks noGrp="1" noChangeArrowheads="1"/>
          </p:cNvSpPr>
          <p:nvPr>
            <p:ph type="dt" sz="half" idx="10"/>
          </p:nvPr>
        </p:nvSpPr>
        <p:spPr>
          <a:ln/>
        </p:spPr>
        <p:txBody>
          <a:bodyPr/>
          <a:lstStyle>
            <a:lvl1pPr>
              <a:defRPr/>
            </a:lvl1pPr>
          </a:lstStyle>
          <a:p>
            <a:pPr>
              <a:defRPr/>
            </a:pPr>
            <a:endParaRPr lang="pt-BR"/>
          </a:p>
        </p:txBody>
      </p:sp>
      <p:sp>
        <p:nvSpPr>
          <p:cNvPr id="6" name="Rectangle 5">
            <a:extLst>
              <a:ext uri="{FF2B5EF4-FFF2-40B4-BE49-F238E27FC236}">
                <a16:creationId xmlns:a16="http://schemas.microsoft.com/office/drawing/2014/main" id="{C58F9EE2-6241-4BEE-A03D-8413C4AB2F32}"/>
              </a:ext>
            </a:extLst>
          </p:cNvPr>
          <p:cNvSpPr>
            <a:spLocks noGrp="1" noChangeArrowheads="1"/>
          </p:cNvSpPr>
          <p:nvPr>
            <p:ph type="ftr" sz="quarter" idx="11"/>
          </p:nvPr>
        </p:nvSpPr>
        <p:spPr>
          <a:ln/>
        </p:spPr>
        <p:txBody>
          <a:bodyPr/>
          <a:lstStyle>
            <a:lvl1pPr>
              <a:defRPr/>
            </a:lvl1pPr>
          </a:lstStyle>
          <a:p>
            <a:pPr>
              <a:defRPr/>
            </a:pPr>
            <a:endParaRPr lang="pt-BR"/>
          </a:p>
        </p:txBody>
      </p:sp>
      <p:sp>
        <p:nvSpPr>
          <p:cNvPr id="7" name="Rectangle 6">
            <a:extLst>
              <a:ext uri="{FF2B5EF4-FFF2-40B4-BE49-F238E27FC236}">
                <a16:creationId xmlns:a16="http://schemas.microsoft.com/office/drawing/2014/main" id="{CEAD1F23-57C0-49EB-89B0-8CAEF785416F}"/>
              </a:ext>
            </a:extLst>
          </p:cNvPr>
          <p:cNvSpPr>
            <a:spLocks noGrp="1" noChangeArrowheads="1"/>
          </p:cNvSpPr>
          <p:nvPr>
            <p:ph type="sldNum" sz="quarter" idx="12"/>
          </p:nvPr>
        </p:nvSpPr>
        <p:spPr>
          <a:ln/>
        </p:spPr>
        <p:txBody>
          <a:bodyPr/>
          <a:lstStyle>
            <a:lvl1pPr>
              <a:defRPr/>
            </a:lvl1pPr>
          </a:lstStyle>
          <a:p>
            <a:pPr>
              <a:defRPr/>
            </a:pPr>
            <a:fld id="{D611E2B2-F5FB-4BE1-972E-3979370F863A}" type="slidenum">
              <a:rPr lang="pt-BR" altLang="pt-BR"/>
              <a:pPr>
                <a:defRPr/>
              </a:pPr>
              <a:t>‹nº›</a:t>
            </a:fld>
            <a:endParaRPr lang="pt-BR" altLang="pt-BR"/>
          </a:p>
        </p:txBody>
      </p:sp>
    </p:spTree>
    <p:extLst>
      <p:ext uri="{BB962C8B-B14F-4D97-AF65-F5344CB8AC3E}">
        <p14:creationId xmlns:p14="http://schemas.microsoft.com/office/powerpoint/2010/main" val="15439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D725C70-D238-4459-A9C0-A9FF8FC6A92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6F8139CC-7036-48BD-9CB0-A54DA833456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100" name="Rectangle 4">
            <a:extLst>
              <a:ext uri="{FF2B5EF4-FFF2-40B4-BE49-F238E27FC236}">
                <a16:creationId xmlns:a16="http://schemas.microsoft.com/office/drawing/2014/main" id="{1696CD1D-21A6-47A7-8C60-39926584DA4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Berlin Sans FB Demi" pitchFamily="34" charset="0"/>
              </a:defRPr>
            </a:lvl1pPr>
          </a:lstStyle>
          <a:p>
            <a:pPr>
              <a:defRPr/>
            </a:pPr>
            <a:endParaRPr lang="pt-BR"/>
          </a:p>
        </p:txBody>
      </p:sp>
      <p:sp>
        <p:nvSpPr>
          <p:cNvPr id="4101" name="Rectangle 5">
            <a:extLst>
              <a:ext uri="{FF2B5EF4-FFF2-40B4-BE49-F238E27FC236}">
                <a16:creationId xmlns:a16="http://schemas.microsoft.com/office/drawing/2014/main" id="{3DB8CBBF-FBE3-4F10-BF2B-80D504A7B63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Berlin Sans FB Demi" pitchFamily="34" charset="0"/>
              </a:defRPr>
            </a:lvl1pPr>
          </a:lstStyle>
          <a:p>
            <a:pPr>
              <a:defRPr/>
            </a:pPr>
            <a:endParaRPr lang="pt-BR"/>
          </a:p>
        </p:txBody>
      </p:sp>
      <p:sp>
        <p:nvSpPr>
          <p:cNvPr id="4102" name="Rectangle 6">
            <a:extLst>
              <a:ext uri="{FF2B5EF4-FFF2-40B4-BE49-F238E27FC236}">
                <a16:creationId xmlns:a16="http://schemas.microsoft.com/office/drawing/2014/main" id="{EF745846-EF3B-4B55-862B-07B97A2A054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Berlin Sans FB Demi" panose="020E0802020502020306" pitchFamily="34" charset="0"/>
              </a:defRPr>
            </a:lvl1pPr>
          </a:lstStyle>
          <a:p>
            <a:pPr>
              <a:defRPr/>
            </a:pPr>
            <a:fld id="{76921C06-4107-43A2-8069-096B76476018}" type="slidenum">
              <a:rPr lang="pt-BR" altLang="pt-BR"/>
              <a:pPr>
                <a:defRPr/>
              </a:pPr>
              <a:t>‹nº›</a:t>
            </a:fld>
            <a:endParaRPr lang="pt-BR" altLang="pt-B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file:///C:\Users\gilson.cardoso\Documents\freedom.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C:\Users\gilson.cardoso\Pictures\CAPELAS%202017%20GILSON\O%20PODER%20DAS%20PALVRAS\H&#225;-Poder-Nas-Palavras-DN1-Music-Session%20-%2010Youtube.com.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C:\Users\gilson.cardoso\Documents\coracao-relogio-preso-na-teia-de-aranha-fe4a3.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6611EC36-E8F4-4BFC-8CB9-00EA1FE4E265}"/>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6" name="Retângulo 5">
            <a:extLst>
              <a:ext uri="{FF2B5EF4-FFF2-40B4-BE49-F238E27FC236}">
                <a16:creationId xmlns:a16="http://schemas.microsoft.com/office/drawing/2014/main" id="{7318CCC7-514E-4CA9-8D84-39988480C7BC}"/>
              </a:ext>
            </a:extLst>
          </p:cNvPr>
          <p:cNvSpPr/>
          <p:nvPr/>
        </p:nvSpPr>
        <p:spPr>
          <a:xfrm>
            <a:off x="144016" y="4524216"/>
            <a:ext cx="8604448" cy="1785104"/>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eaLnBrk="1" hangingPunct="1">
              <a:defRPr/>
            </a:pPr>
            <a:r>
              <a:rPr lang="pt-BR" sz="54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O poder das Palavras...</a:t>
            </a:r>
          </a:p>
          <a:p>
            <a:pPr algn="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algn="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Pr. Gilson Cardoso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B86801C9-9772-43FC-86FB-22ECA6631D3E}"/>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9C68BDEF-7B0C-4036-A88A-7E1D2327C6B0}"/>
              </a:ext>
            </a:extLst>
          </p:cNvPr>
          <p:cNvSpPr/>
          <p:nvPr/>
        </p:nvSpPr>
        <p:spPr>
          <a:xfrm>
            <a:off x="412553" y="404664"/>
            <a:ext cx="8640960" cy="5632311"/>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PARE,  PENSE </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REPENSE</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Mude a sua forma de pensar e então mudará o seu falar e seu agir.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BF2F2F28-5B29-4646-ABB3-D41A83D4FD32}"/>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8B6B4EE6-645F-47AF-8DF3-A5B9031DB426}"/>
              </a:ext>
            </a:extLst>
          </p:cNvPr>
          <p:cNvSpPr/>
          <p:nvPr/>
        </p:nvSpPr>
        <p:spPr>
          <a:xfrm>
            <a:off x="251520" y="188640"/>
            <a:ext cx="8640960" cy="1938992"/>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“Assim como você pensa na sua alma, assim você é”</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Pv.23:7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5B75A4FE-992E-4ED1-8D9C-F5F96A131AAE}"/>
              </a:ext>
            </a:extLst>
          </p:cNvPr>
          <p:cNvSpPr/>
          <p:nvPr/>
        </p:nvSpPr>
        <p:spPr>
          <a:xfrm>
            <a:off x="0" y="0"/>
            <a:ext cx="9107488" cy="6888163"/>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DFB780C5-4297-49FD-89DE-E59718647DA4}"/>
              </a:ext>
            </a:extLst>
          </p:cNvPr>
          <p:cNvSpPr/>
          <p:nvPr/>
        </p:nvSpPr>
        <p:spPr>
          <a:xfrm>
            <a:off x="179512" y="135482"/>
            <a:ext cx="9045512" cy="7109639"/>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já ouviu ou disse estas palavras?</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Seu burro, seu idiota, você não fala nada que presta,             seu gordo, macaco, não vejo futuro em você,  quero   que você morra, seu insignificante, eu te odeio, imprestável, eu desisto de você, você é o pior...</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168DBDE-82A8-41EB-B681-933BC154B99E}"/>
              </a:ext>
            </a:extLst>
          </p:cNvPr>
          <p:cNvSpPr/>
          <p:nvPr/>
        </p:nvSpPr>
        <p:spPr>
          <a:xfrm>
            <a:off x="104775" y="476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1CCE5D05-02E0-4521-92EE-3AF29F49F87A}"/>
              </a:ext>
            </a:extLst>
          </p:cNvPr>
          <p:cNvSpPr/>
          <p:nvPr/>
        </p:nvSpPr>
        <p:spPr>
          <a:xfrm>
            <a:off x="104401" y="188640"/>
            <a:ext cx="8855449" cy="6617196"/>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estas?</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é fera, Tenho orgulho de você, eu creio em você, você vai longe Garota(o), você é lindo(a), você é meu irmão, eu amo você, pode contar comigo, eu te perdoo,  quero te ver no céu, você significa muito pra mim, eu não desisto de você, você é o melhor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C36E0D3-8DFB-4F79-9333-B8AD4D257CB4}"/>
              </a:ext>
            </a:extLst>
          </p:cNvPr>
          <p:cNvSpPr/>
          <p:nvPr/>
        </p:nvSpPr>
        <p:spPr>
          <a:xfrm>
            <a:off x="95250" y="635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053AAC6C-6141-4A20-8F0F-22A6ABF615B6}"/>
              </a:ext>
            </a:extLst>
          </p:cNvPr>
          <p:cNvSpPr/>
          <p:nvPr/>
        </p:nvSpPr>
        <p:spPr>
          <a:xfrm>
            <a:off x="98488" y="302359"/>
            <a:ext cx="9045512" cy="6370975"/>
          </a:xfrm>
          <a:prstGeom prst="rect">
            <a:avLst/>
          </a:prstGeom>
          <a:noFill/>
        </p:spPr>
        <p:txBody>
          <a:bodyPr>
            <a:spAutoFit/>
          </a:bodyPr>
          <a:lstStyle/>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Quais Delas você têm utilizado mais?</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Sua boca é uma fonte de benção ou maldição?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D6905B6-3712-4021-8755-C58F50BC18FB}"/>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378F9F01-A950-4F35-ABEE-91C0D8055ED7}"/>
              </a:ext>
            </a:extLst>
          </p:cNvPr>
          <p:cNvSpPr/>
          <p:nvPr/>
        </p:nvSpPr>
        <p:spPr>
          <a:xfrm>
            <a:off x="539552" y="188640"/>
            <a:ext cx="8297937" cy="6186309"/>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Pegue a ideia...</a:t>
            </a: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Cada palavra </a:t>
            </a:r>
            <a:r>
              <a:rPr lang="pt-BR" sz="3600" b="1" i="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mal dita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torna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maldita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9C9F6AD-D7E7-4FF1-9C47-ACFADC1EE4AF}"/>
              </a:ext>
            </a:extLst>
          </p:cNvPr>
          <p:cNvSpPr/>
          <p:nvPr/>
        </p:nvSpPr>
        <p:spPr>
          <a:xfrm>
            <a:off x="7938" y="-285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3BDCCAB2-6343-49A1-9310-88F57B984BA0}"/>
              </a:ext>
            </a:extLst>
          </p:cNvPr>
          <p:cNvSpPr/>
          <p:nvPr/>
        </p:nvSpPr>
        <p:spPr>
          <a:xfrm>
            <a:off x="179512" y="4653136"/>
            <a:ext cx="11161240" cy="1815882"/>
          </a:xfrm>
          <a:prstGeom prst="rect">
            <a:avLst/>
          </a:prstGeom>
          <a:noFill/>
        </p:spPr>
        <p:txBody>
          <a:bodyPr>
            <a:spAutoFit/>
          </a:bodyPr>
          <a:lstStyle/>
          <a:p>
            <a:pP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usamos palavras que destroem </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Estamos indiretamente destruindo a nós </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Mesmo.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BFA6B06-D186-4C4E-B457-EEC0423995F1}"/>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a:extLst>
              <a:ext uri="{FF2B5EF4-FFF2-40B4-BE49-F238E27FC236}">
                <a16:creationId xmlns:a16="http://schemas.microsoft.com/office/drawing/2014/main" id="{E70DBE8F-F71F-419D-8588-41AFDDE8ECAE}"/>
              </a:ext>
            </a:extLst>
          </p:cNvPr>
          <p:cNvSpPr/>
          <p:nvPr/>
        </p:nvSpPr>
        <p:spPr>
          <a:xfrm>
            <a:off x="251520" y="379133"/>
            <a:ext cx="8568952" cy="8710077"/>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O que a Bíblia fala </a:t>
            </a: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                                                     </a:t>
            </a: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                                                           </a:t>
            </a: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2CF4E8E-1A7B-4129-B474-51CBF79A813C}"/>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B7DD659D-5EF0-48EC-9625-CD0F8E75AEB7}"/>
              </a:ext>
            </a:extLst>
          </p:cNvPr>
          <p:cNvSpPr/>
          <p:nvPr/>
        </p:nvSpPr>
        <p:spPr>
          <a:xfrm>
            <a:off x="251520" y="4365104"/>
            <a:ext cx="8640960" cy="2308324"/>
          </a:xfrm>
          <a:prstGeom prst="rect">
            <a:avLst/>
          </a:prstGeom>
          <a:noFill/>
        </p:spPr>
        <p:txBody>
          <a:bodyPr>
            <a:spAutoFit/>
          </a:bodyPr>
          <a:lstStyle/>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resposta calma desvia a fúria, mas a palavra ríspida desperta a ira. Provérbios 15:1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2AD257C-B0E5-41BA-A6FB-18F29DFBB566}"/>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3ACFE705-DA54-4C3C-9F69-A4C32ED6D8C2}"/>
              </a:ext>
            </a:extLst>
          </p:cNvPr>
          <p:cNvSpPr/>
          <p:nvPr/>
        </p:nvSpPr>
        <p:spPr>
          <a:xfrm>
            <a:off x="251520" y="260648"/>
            <a:ext cx="8892480" cy="6863417"/>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boca </a:t>
            </a: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 Raça de víboras, como podem vocês, que são maus, dizer coisas boas?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Pois a boca fala do que está cheio o coração.”</a:t>
            </a:r>
            <a:b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b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Mateus 12:34</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7ECE776-0B51-479D-ACEC-894ACE167875}"/>
              </a:ext>
            </a:extLst>
          </p:cNvPr>
          <p:cNvSpPr/>
          <p:nvPr/>
        </p:nvSpPr>
        <p:spPr>
          <a:xfrm>
            <a:off x="96838"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81541556-D4D1-40EB-BD03-A31B72A8E1F3}"/>
              </a:ext>
            </a:extLst>
          </p:cNvPr>
          <p:cNvSpPr/>
          <p:nvPr/>
        </p:nvSpPr>
        <p:spPr>
          <a:xfrm>
            <a:off x="125777" y="116632"/>
            <a:ext cx="8640960" cy="6247864"/>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já ouviu ou disse a expressão?</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boca é minha e eu falo o que eu Quero”</a:t>
            </a:r>
            <a:endPar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A2FA4D6-50E0-4037-9AF6-5440B2F57FE9}"/>
              </a:ext>
            </a:extLst>
          </p:cNvPr>
          <p:cNvSpPr/>
          <p:nvPr/>
        </p:nvSpPr>
        <p:spPr>
          <a:xfrm>
            <a:off x="-171450"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3" name="Retângulo 2">
            <a:extLst>
              <a:ext uri="{FF2B5EF4-FFF2-40B4-BE49-F238E27FC236}">
                <a16:creationId xmlns:a16="http://schemas.microsoft.com/office/drawing/2014/main" id="{649E1D4D-6D13-4C07-B0A8-C6DF27640A9B}"/>
              </a:ext>
            </a:extLst>
          </p:cNvPr>
          <p:cNvSpPr/>
          <p:nvPr/>
        </p:nvSpPr>
        <p:spPr>
          <a:xfrm>
            <a:off x="251518" y="15570"/>
            <a:ext cx="8116017" cy="6986528"/>
          </a:xfrm>
          <a:prstGeom prst="rect">
            <a:avLst/>
          </a:prstGeom>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Quer ser feliz?</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de vocês quer amar a vida</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deseja ver dias felizes?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Guarde a sua língua do mal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os seus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lábios da falsidade</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Salmos 34:12-13. </a:t>
            </a: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id="{4994AF20-C402-4DB0-8763-9668624074D0}"/>
              </a:ext>
            </a:extLst>
          </p:cNvPr>
          <p:cNvSpPr>
            <a:spLocks noGrp="1"/>
          </p:cNvSpPr>
          <p:nvPr>
            <p:ph type="title"/>
          </p:nvPr>
        </p:nvSpPr>
        <p:spPr>
          <a:xfrm>
            <a:off x="395536" y="274637"/>
            <a:ext cx="8291264" cy="6537325"/>
          </a:xfrm>
          <a:extLst/>
        </p:spPr>
        <p:txBody>
          <a:bodyPr/>
          <a:lstStyle/>
          <a:p>
            <a:pPr>
              <a:defRPr/>
            </a:pP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b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Com a língua bendizemos o Senhor e Pai e com ela amaldiçoamos os homens, feitos à semelhança de Deus. Da mesma boca procedem bênção e maldição</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t>
            </a:r>
            <a:endParaRPr lang="pt-BR" sz="3600" dirty="0"/>
          </a:p>
        </p:txBody>
      </p:sp>
      <p:sp>
        <p:nvSpPr>
          <p:cNvPr id="3" name="Retângulo 2">
            <a:extLst>
              <a:ext uri="{FF2B5EF4-FFF2-40B4-BE49-F238E27FC236}">
                <a16:creationId xmlns:a16="http://schemas.microsoft.com/office/drawing/2014/main" id="{818E2581-4F82-4C83-8C32-BB98F8B2E36A}"/>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6939440-18FF-4296-A5FC-047DFE67AD81}"/>
              </a:ext>
            </a:extLst>
          </p:cNvPr>
          <p:cNvSpPr/>
          <p:nvPr/>
        </p:nvSpPr>
        <p:spPr>
          <a:xfrm>
            <a:off x="53975"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214C89E8-5599-45BD-A438-5E3878884518}"/>
              </a:ext>
            </a:extLst>
          </p:cNvPr>
          <p:cNvSpPr/>
          <p:nvPr/>
        </p:nvSpPr>
        <p:spPr>
          <a:xfrm>
            <a:off x="303142" y="3903603"/>
            <a:ext cx="8712968" cy="2369880"/>
          </a:xfrm>
          <a:prstGeom prst="rect">
            <a:avLst/>
          </a:prstGeom>
          <a:noFill/>
        </p:spPr>
        <p:txBody>
          <a:bodyPr>
            <a:spAutoFit/>
          </a:bodyPr>
          <a:lstStyle/>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Meus irmãos, não pode ser assim! Acaso podem sair água doce e água amarga da mesma fonte? ...Da mesma forma, uma fonte de água salgada não pode produzir água doce. </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Tiago 3:9-12</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0061B89-BC6C-4E42-9DF4-A654FEF96EDF}"/>
              </a:ext>
            </a:extLst>
          </p:cNvPr>
          <p:cNvSpPr/>
          <p:nvPr/>
        </p:nvSpPr>
        <p:spPr>
          <a:xfrm>
            <a:off x="71438"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D9F2AA10-B720-401E-A0DA-E38B0F7E3044}"/>
              </a:ext>
            </a:extLst>
          </p:cNvPr>
          <p:cNvSpPr/>
          <p:nvPr/>
        </p:nvSpPr>
        <p:spPr>
          <a:xfrm>
            <a:off x="178718" y="548680"/>
            <a:ext cx="8748464" cy="6186309"/>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Julgamento</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eu digo que, no dia do juízo, os homens haverão de dar conta de toda palavra inútil que tiverem falado. Pois por suas palavras vocês serão absolvidos, e por suas palavras serão condenados". </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Mateus 12:36-37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D2F8EF7-DEDE-4DA6-8EF6-CD888A4EDE51}"/>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50F45D56-197E-4699-B3FA-F5F4CA2E4F90}"/>
              </a:ext>
            </a:extLst>
          </p:cNvPr>
          <p:cNvSpPr/>
          <p:nvPr/>
        </p:nvSpPr>
        <p:spPr>
          <a:xfrm>
            <a:off x="557808" y="3955738"/>
            <a:ext cx="8028383" cy="2554545"/>
          </a:xfrm>
          <a:prstGeom prst="rect">
            <a:avLst/>
          </a:prstGeom>
          <a:noFill/>
        </p:spPr>
        <p:txBody>
          <a:bodyPr>
            <a:spAutoFit/>
          </a:bodyPr>
          <a:lstStyle/>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boca do justo profere sabedoria,</a:t>
            </a: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a sua língua fala conforme a justiça. Ele traz no coração a lei do seu Deus;</a:t>
            </a: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nunca pisará em falso. </a:t>
            </a: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Salmos 37:30-31.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8FA8070-CBC3-46E8-81BC-CF209878CA41}"/>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40F5E905-D195-4B8F-8E52-E473D4BF8DAE}"/>
              </a:ext>
            </a:extLst>
          </p:cNvPr>
          <p:cNvSpPr/>
          <p:nvPr/>
        </p:nvSpPr>
        <p:spPr>
          <a:xfrm>
            <a:off x="309677" y="5057637"/>
            <a:ext cx="8712968" cy="1754326"/>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Senhor, livra-me dos lábios mentirosos</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da língua traiçoeira! </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Salmos 120:2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215F0A8-CC45-462B-A725-C79C9756DF83}"/>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268416A9-EC74-4BF1-B6AB-971E71E9C238}"/>
              </a:ext>
            </a:extLst>
          </p:cNvPr>
          <p:cNvSpPr/>
          <p:nvPr/>
        </p:nvSpPr>
        <p:spPr>
          <a:xfrm>
            <a:off x="647056" y="404664"/>
            <a:ext cx="8496944" cy="1569660"/>
          </a:xfrm>
          <a:prstGeom prst="rect">
            <a:avLst/>
          </a:prstGeom>
          <a:noFill/>
        </p:spPr>
        <p:txBody>
          <a:bodyPr>
            <a:spAutoFit/>
          </a:bodyPr>
          <a:lstStyle/>
          <a:p>
            <a:pPr eaLnBrk="1" hangingPunct="1">
              <a:defRPr/>
            </a:pPr>
            <a:r>
              <a:rPr lang="pt-BR" sz="3200"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Há palavras que ferem como espada,</a:t>
            </a:r>
          </a:p>
          <a:p>
            <a:pPr eaLnBrk="1" hangingPunct="1">
              <a:defRPr/>
            </a:pPr>
            <a:r>
              <a:rPr lang="pt-BR" sz="3200"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a língua dos sábios traz a cura. </a:t>
            </a:r>
          </a:p>
          <a:p>
            <a:pPr eaLnBrk="1" hangingPunct="1">
              <a:defRPr/>
            </a:pPr>
            <a:r>
              <a:rPr lang="pt-BR" sz="3200"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12:18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70A4D62-9FFE-4AC8-A8E1-3EEC91CA1D96}"/>
              </a:ext>
            </a:extLst>
          </p:cNvPr>
          <p:cNvSpPr/>
          <p:nvPr/>
        </p:nvSpPr>
        <p:spPr>
          <a:xfrm>
            <a:off x="73025"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1593EB24-3090-46C5-971F-B0440A1F9CF6}"/>
              </a:ext>
            </a:extLst>
          </p:cNvPr>
          <p:cNvSpPr/>
          <p:nvPr/>
        </p:nvSpPr>
        <p:spPr>
          <a:xfrm>
            <a:off x="83369" y="33790"/>
            <a:ext cx="8640960" cy="6494085"/>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Cuidado!</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alguém se considera religioso, mas não refreia a sua língua, engana-se a si mesmo. Sua religião não tem valor algum! </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Tiago 1:26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3A8863C-8EA4-4102-BF37-B4AF4E465315}"/>
              </a:ext>
            </a:extLst>
          </p:cNvPr>
          <p:cNvSpPr/>
          <p:nvPr/>
        </p:nvSpPr>
        <p:spPr>
          <a:xfrm>
            <a:off x="22225" y="857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88F7D0CB-D131-43F4-9AC6-247BC6B60286}"/>
              </a:ext>
            </a:extLst>
          </p:cNvPr>
          <p:cNvSpPr/>
          <p:nvPr/>
        </p:nvSpPr>
        <p:spPr>
          <a:xfrm>
            <a:off x="22921" y="4365104"/>
            <a:ext cx="8963024" cy="2062103"/>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língua tem poder sobre a vida</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sobre a morte; os que gostam de usá-la</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comerão do seu fruto. </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18:21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6949E07-3F1F-4FFA-AEA2-C73EAB60A67C}"/>
              </a:ext>
            </a:extLst>
          </p:cNvPr>
          <p:cNvSpPr/>
          <p:nvPr/>
        </p:nvSpPr>
        <p:spPr>
          <a:xfrm>
            <a:off x="9525"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C404E3E9-EABF-44C6-AD9B-AF4B2FEB4506}"/>
              </a:ext>
            </a:extLst>
          </p:cNvPr>
          <p:cNvSpPr/>
          <p:nvPr/>
        </p:nvSpPr>
        <p:spPr>
          <a:xfrm>
            <a:off x="171004" y="4293096"/>
            <a:ext cx="8801992" cy="2308324"/>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As palavras agradáveis são como um favo de mel, são doces para a alma e revigoram a saúde e a alegria de viver.</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 16:24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F1471BD-6968-4CC9-840F-A6079B930529}"/>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7A0009D0-88FF-4A52-A66F-D352F7CFE8CF}"/>
              </a:ext>
            </a:extLst>
          </p:cNvPr>
          <p:cNvSpPr/>
          <p:nvPr/>
        </p:nvSpPr>
        <p:spPr>
          <a:xfrm>
            <a:off x="412553" y="5461212"/>
            <a:ext cx="8640960" cy="1323439"/>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Já Parou para pensar no poder que tem as palavras?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78EE65F-3AF8-4474-9D76-BD4B95872093}"/>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8650E1CF-A3DA-4DC8-8CE1-339525509712}"/>
              </a:ext>
            </a:extLst>
          </p:cNvPr>
          <p:cNvSpPr/>
          <p:nvPr/>
        </p:nvSpPr>
        <p:spPr>
          <a:xfrm>
            <a:off x="211261" y="476672"/>
            <a:ext cx="8721477" cy="6001643"/>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Pense nisto...</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Desenvolva o habito de abençoar e não amaldiçoar, construir pontes e não muros, erguer e não derrubar.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16AF1F3-E1DE-4E55-95F0-B8E8E025A1C4}"/>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EA084F2F-B254-41D6-AA9B-5035C22C0CDE}"/>
              </a:ext>
            </a:extLst>
          </p:cNvPr>
          <p:cNvSpPr/>
          <p:nvPr/>
        </p:nvSpPr>
        <p:spPr>
          <a:xfrm>
            <a:off x="341530" y="260648"/>
            <a:ext cx="8460940" cy="11141512"/>
          </a:xfrm>
          <a:prstGeom prst="rect">
            <a:avLst/>
          </a:prstGeom>
          <a:noFill/>
        </p:spPr>
        <p:txBody>
          <a:bodyPr>
            <a:spAutoFit/>
          </a:bodyPr>
          <a:lstStyle/>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Provérbios 6:16-19</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16 Há seis coisas que o Senhor odeia, a sétima Ele detesta:</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17 olhos altivos, </a:t>
            </a:r>
            <a:r>
              <a:rPr lang="pt-BR" sz="28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língua mentirosa</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mãos que derramam sangue inocente,</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18 coração que traça planos perversos, pés que se apressam para fazer o mal,</a:t>
            </a: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19 a testemunha falsa que </a:t>
            </a:r>
            <a:r>
              <a:rPr lang="pt-BR" sz="28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espalha mentiras </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aquele que </a:t>
            </a:r>
            <a:r>
              <a:rPr lang="pt-BR" sz="28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provoca discórdia entre irmãos</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59A58C6-7960-476C-B96B-DD3E0DB47A83}"/>
              </a:ext>
            </a:extLst>
          </p:cNvPr>
          <p:cNvSpPr/>
          <p:nvPr/>
        </p:nvSpPr>
        <p:spPr>
          <a:xfrm>
            <a:off x="107950"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F210FB3E-2049-40AD-AFEA-99495F0BEAD7}"/>
              </a:ext>
            </a:extLst>
          </p:cNvPr>
          <p:cNvSpPr/>
          <p:nvPr/>
        </p:nvSpPr>
        <p:spPr>
          <a:xfrm>
            <a:off x="-180528" y="-9582"/>
            <a:ext cx="8568952" cy="6555641"/>
          </a:xfrm>
          <a:prstGeom prst="rect">
            <a:avLst/>
          </a:prstGeom>
          <a:noFill/>
        </p:spPr>
        <p:txBody>
          <a:bodyPr>
            <a:spAutoFit/>
          </a:bodyPr>
          <a:lstStyle/>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Palavras com sabor!</a:t>
            </a: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vossa palavra seja sempre agradável, temperada com sal, para que saibais como vos convém responder a cada um.</a:t>
            </a: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Col. 4:6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5A03FEC-C560-480D-BA38-1BDBA729F993}"/>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8BE64C17-74A0-470C-B2A3-83ADCDB8738A}"/>
              </a:ext>
            </a:extLst>
          </p:cNvPr>
          <p:cNvSpPr/>
          <p:nvPr/>
        </p:nvSpPr>
        <p:spPr>
          <a:xfrm>
            <a:off x="319273" y="4293096"/>
            <a:ext cx="8505453" cy="1754326"/>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Suas palavras são Benção ou maldição?</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Constroem ou destroem?</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Matam ou Curam?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B62912D2-C78B-4326-9E04-1C57D310AAF9}"/>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FB555DBD-849F-480F-B55A-A42CF6C36F9F}"/>
              </a:ext>
            </a:extLst>
          </p:cNvPr>
          <p:cNvSpPr/>
          <p:nvPr/>
        </p:nvSpPr>
        <p:spPr>
          <a:xfrm>
            <a:off x="548553" y="764704"/>
            <a:ext cx="8046894" cy="10310515"/>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Oração</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Senhor Meus Deus, Crie em mim um novo coração e coloque em meus lábios palavras de vida  e benção, em nome de Jesus Amém.</a:t>
            </a: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ítulo 1">
            <a:extLst>
              <a:ext uri="{FF2B5EF4-FFF2-40B4-BE49-F238E27FC236}">
                <a16:creationId xmlns:a16="http://schemas.microsoft.com/office/drawing/2014/main" id="{CF9987EC-2D6B-4CFE-A957-FF6823410FCF}"/>
              </a:ext>
            </a:extLst>
          </p:cNvPr>
          <p:cNvSpPr>
            <a:spLocks noGrp="1"/>
          </p:cNvSpPr>
          <p:nvPr>
            <p:ph type="title"/>
          </p:nvPr>
        </p:nvSpPr>
        <p:spPr/>
        <p:txBody>
          <a:bodyPr/>
          <a:lstStyle/>
          <a:p>
            <a:r>
              <a:rPr lang="pt-BR" altLang="pt-BR"/>
              <a:t>Vídeo</a:t>
            </a:r>
          </a:p>
        </p:txBody>
      </p:sp>
      <p:sp>
        <p:nvSpPr>
          <p:cNvPr id="72707" name="Espaço Reservado para Conteúdo 2">
            <a:extLst>
              <a:ext uri="{FF2B5EF4-FFF2-40B4-BE49-F238E27FC236}">
                <a16:creationId xmlns:a16="http://schemas.microsoft.com/office/drawing/2014/main" id="{159FF124-5595-4D7D-8C43-8EE4E10BF343}"/>
              </a:ext>
            </a:extLst>
          </p:cNvPr>
          <p:cNvSpPr>
            <a:spLocks noGrp="1"/>
          </p:cNvSpPr>
          <p:nvPr>
            <p:ph idx="1"/>
          </p:nvPr>
        </p:nvSpPr>
        <p:spPr/>
        <p:txBody>
          <a:bodyPr/>
          <a:lstStyle/>
          <a:p>
            <a:r>
              <a:rPr lang="pt-BR" altLang="pt-BR"/>
              <a:t>Palavras D1</a:t>
            </a:r>
          </a:p>
        </p:txBody>
      </p:sp>
      <p:pic>
        <p:nvPicPr>
          <p:cNvPr id="3" name="Há-Poder-Nas-Palavras-DN1-Music-Session - 10Youtube.com.mp4">
            <a:hlinkClick r:id="" action="ppaction://media"/>
            <a:extLst>
              <a:ext uri="{FF2B5EF4-FFF2-40B4-BE49-F238E27FC236}">
                <a16:creationId xmlns:a16="http://schemas.microsoft.com/office/drawing/2014/main" id="{93228DC8-0F18-45F9-9755-EE3ED6254616}"/>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8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B8EDEA78-CD2C-4F84-B4D1-F4AE4E200DAD}"/>
              </a:ext>
            </a:extLst>
          </p:cNvPr>
          <p:cNvSpPr/>
          <p:nvPr/>
        </p:nvSpPr>
        <p:spPr>
          <a:xfrm>
            <a:off x="-4763" y="0"/>
            <a:ext cx="8963026"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423F45BA-8620-4A1E-B282-C2A48A6399DE}"/>
              </a:ext>
            </a:extLst>
          </p:cNvPr>
          <p:cNvSpPr/>
          <p:nvPr/>
        </p:nvSpPr>
        <p:spPr>
          <a:xfrm>
            <a:off x="156270" y="260648"/>
            <a:ext cx="8640960" cy="1569660"/>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As palavras têm a leveza do vento e a força da tempestade.</a:t>
            </a:r>
          </a:p>
          <a:p>
            <a:pPr algn="ctr" eaLnBrk="1" hangingPunct="1">
              <a:defRPr/>
            </a:pPr>
            <a:r>
              <a:rPr lang="pt-BR" sz="2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Victor Hugo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28A0A9C-1C04-49C0-ADEC-F86E9F14C476}"/>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7E0593CA-F902-4356-8F69-A8DE4D6C01E8}"/>
              </a:ext>
            </a:extLst>
          </p:cNvPr>
          <p:cNvSpPr/>
          <p:nvPr/>
        </p:nvSpPr>
        <p:spPr>
          <a:xfrm>
            <a:off x="251520" y="260648"/>
            <a:ext cx="8892480" cy="10987623"/>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Nossas palavras podem transformar o mundo!</a:t>
            </a: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MEU</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mundo </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mundo do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OUTRO</a:t>
            </a:r>
          </a:p>
          <a:p>
            <a:pP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2AA1B7C-AB3A-4DB2-BB60-F48C15BEC9DD}"/>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9FFB361B-E1A4-4C0C-BC7A-AF0C8AF73A83}"/>
              </a:ext>
            </a:extLst>
          </p:cNvPr>
          <p:cNvSpPr/>
          <p:nvPr/>
        </p:nvSpPr>
        <p:spPr>
          <a:xfrm>
            <a:off x="251520" y="4293096"/>
            <a:ext cx="8892480" cy="6186309"/>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Falamos o que pensamos</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Falamos o que não pensamos</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Falamos o que Acreditamos</a:t>
            </a:r>
          </a:p>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Falamos o que vivemos</a:t>
            </a: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819785B-F0EF-4548-9F9D-F2DE6B2C61D7}"/>
              </a:ext>
            </a:extLst>
          </p:cNvPr>
          <p:cNvSpPr/>
          <p:nvPr/>
        </p:nvSpPr>
        <p:spPr>
          <a:xfrm>
            <a:off x="79375" y="952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B261F929-210F-4916-92CA-44940A65866E}"/>
              </a:ext>
            </a:extLst>
          </p:cNvPr>
          <p:cNvSpPr/>
          <p:nvPr/>
        </p:nvSpPr>
        <p:spPr>
          <a:xfrm>
            <a:off x="611560" y="9525"/>
            <a:ext cx="7239482" cy="6863417"/>
          </a:xfrm>
          <a:prstGeom prst="rect">
            <a:avLst/>
          </a:prstGeom>
          <a:noFill/>
        </p:spPr>
        <p:txBody>
          <a:bodyPr wrap="non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Todas as palavras geram uma </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consequência.</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Nenhuma palavra volta vazia.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4D13F85-96B1-4D97-8060-F568834EF721}"/>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A9EDB586-34D4-4B14-9252-62060935668D}"/>
              </a:ext>
            </a:extLst>
          </p:cNvPr>
          <p:cNvSpPr/>
          <p:nvPr/>
        </p:nvSpPr>
        <p:spPr>
          <a:xfrm>
            <a:off x="251520" y="404664"/>
            <a:ext cx="8640960" cy="7478970"/>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As  nossas palavras Criam a nossa realidade que nos rodeiam.</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As sua palavras tem condição de mudar a sua realidade.</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B587202-B07F-41E3-8FBB-E0B262A6003C}"/>
              </a:ext>
            </a:extLst>
          </p:cNvPr>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a:extLst>
              <a:ext uri="{FF2B5EF4-FFF2-40B4-BE49-F238E27FC236}">
                <a16:creationId xmlns:a16="http://schemas.microsoft.com/office/drawing/2014/main" id="{405F9EE3-7999-44FA-B26E-78B6FA89B994}"/>
              </a:ext>
            </a:extLst>
          </p:cNvPr>
          <p:cNvSpPr/>
          <p:nvPr/>
        </p:nvSpPr>
        <p:spPr>
          <a:xfrm>
            <a:off x="251520" y="260648"/>
            <a:ext cx="8640960" cy="7725192"/>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Quais são as palavras mais duras que você tem dito pra você mesmo?</a:t>
            </a: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Eu não consigo</a:t>
            </a: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vai dar certo</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sou capaz</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Isto só acontece comigo</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Sabia que iria terminar assim</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Todo mundo está me perseguindo </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Casamento não presta</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Nasci para sofrer</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Meus pais me odeiam</a:t>
            </a:r>
          </a:p>
          <a:p>
            <a:pPr eaLnBrk="1" hangingPunct="1">
              <a:defRPr/>
            </a:pP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Sou um amaldiçoado...</a:t>
            </a: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12732</TotalTime>
  <Words>1189</Words>
  <Application>Microsoft Office PowerPoint</Application>
  <PresentationFormat>Apresentação na tela (4:3)</PresentationFormat>
  <Paragraphs>322</Paragraphs>
  <Slides>35</Slides>
  <Notes>34</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35</vt:i4>
      </vt:variant>
    </vt:vector>
  </HeadingPairs>
  <TitlesOfParts>
    <vt:vector size="39" baseType="lpstr">
      <vt:lpstr>Trebuchet MS</vt:lpstr>
      <vt:lpstr>Arial</vt:lpstr>
      <vt:lpstr>Berlin Sans FB Demi</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Com a língua bendizemos o Senhor e Pai e com ela amaldiçoamos os homens, feitos à semelhança de Deus. Da mesma boca procedem bênção e maldição.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Vídeo</vt:lpstr>
    </vt:vector>
  </TitlesOfParts>
  <Company>Casa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PE2014-C15-EM RESPOSTA A ESTE AMOR</dc:title>
  <dc:subject>PE-CAPELAS 2018</dc:subject>
  <dc:creator>Pr. MARCELO AUGUSTO DE CARVALHO</dc:creator>
  <cp:keywords>www.pastordeescola.com.br; www.4tons.com</cp:keywords>
  <dc:description>COMÉRCIO PROIBIDO. USO PESSOAL</dc:description>
  <cp:lastModifiedBy>Pr. Marcelo Carvalho</cp:lastModifiedBy>
  <cp:revision>203</cp:revision>
  <dcterms:created xsi:type="dcterms:W3CDTF">2009-09-21T13:03:02Z</dcterms:created>
  <dcterms:modified xsi:type="dcterms:W3CDTF">2018-02-22T12:18:21Z</dcterms:modified>
  <cp:category>CAPELAS</cp:category>
</cp:coreProperties>
</file>