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94" r:id="rId4"/>
    <p:sldId id="334" r:id="rId5"/>
    <p:sldId id="308" r:id="rId6"/>
    <p:sldId id="310" r:id="rId7"/>
    <p:sldId id="315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1" r:id="rId16"/>
    <p:sldId id="322" r:id="rId17"/>
    <p:sldId id="330" r:id="rId18"/>
    <p:sldId id="331" r:id="rId19"/>
    <p:sldId id="320" r:id="rId20"/>
    <p:sldId id="307" r:id="rId21"/>
    <p:sldId id="311" r:id="rId22"/>
    <p:sldId id="309" r:id="rId23"/>
    <p:sldId id="301" r:id="rId24"/>
    <p:sldId id="303" r:id="rId25"/>
    <p:sldId id="302" r:id="rId26"/>
    <p:sldId id="304" r:id="rId27"/>
    <p:sldId id="305" r:id="rId28"/>
    <p:sldId id="325" r:id="rId29"/>
    <p:sldId id="324" r:id="rId30"/>
    <p:sldId id="326" r:id="rId31"/>
    <p:sldId id="333" r:id="rId32"/>
    <p:sldId id="328" r:id="rId33"/>
    <p:sldId id="332" r:id="rId34"/>
    <p:sldId id="329" r:id="rId35"/>
    <p:sldId id="306" r:id="rId36"/>
    <p:sldId id="295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B"/>
    <a:srgbClr val="0078BD"/>
    <a:srgbClr val="0069B4"/>
    <a:srgbClr val="3841F0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5434" autoAdjust="0"/>
  </p:normalViewPr>
  <p:slideViewPr>
    <p:cSldViewPr>
      <p:cViewPr varScale="1">
        <p:scale>
          <a:sx n="47" d="100"/>
          <a:sy n="47" d="100"/>
        </p:scale>
        <p:origin x="16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6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56D0E-1154-4E45-A6CE-397BA2636DFA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89E11-5F02-4F9B-BB9C-2F12D7FC4E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9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Nos</a:t>
            </a:r>
            <a:r>
              <a:rPr lang="pt-BR" baseline="0" dirty="0" smtClean="0"/>
              <a:t> achamos os </a:t>
            </a:r>
            <a:r>
              <a:rPr lang="pt-BR" baseline="0" dirty="0" err="1" smtClean="0"/>
              <a:t>super</a:t>
            </a:r>
            <a:r>
              <a:rPr lang="pt-BR" baseline="0" dirty="0" smtClean="0"/>
              <a:t> heróis, que nada de ruim vai nos acontecer, estamos no controle de tudo, </a:t>
            </a:r>
            <a:r>
              <a:rPr lang="pt-BR" baseline="0" dirty="0" smtClean="0"/>
              <a:t>quem </a:t>
            </a:r>
            <a:r>
              <a:rPr lang="pt-BR" baseline="0" dirty="0" smtClean="0"/>
              <a:t>cai é burro</a:t>
            </a:r>
          </a:p>
          <a:p>
            <a:endParaRPr lang="pt-BR" baseline="0" dirty="0" smtClean="0"/>
          </a:p>
          <a:p>
            <a:r>
              <a:rPr lang="pt-BR" baseline="0" dirty="0" smtClean="0"/>
              <a:t>Mas todos somos vulneráveis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07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84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648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057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87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3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531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6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527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357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62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44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953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8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Alguém</a:t>
            </a:r>
            <a:r>
              <a:rPr lang="en-US" dirty="0" smtClean="0"/>
              <a:t> forte,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temível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aparentemente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indestrutível</a:t>
            </a:r>
            <a:r>
              <a:rPr lang="en-US" baseline="0" dirty="0" smtClean="0"/>
              <a:t>,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477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Juizes</a:t>
            </a:r>
            <a:r>
              <a:rPr lang="en-US" dirty="0" smtClean="0"/>
              <a:t> 13-16</a:t>
            </a:r>
          </a:p>
          <a:p>
            <a:r>
              <a:rPr lang="en-US" dirty="0" err="1" smtClean="0"/>
              <a:t>Sansão</a:t>
            </a:r>
            <a:r>
              <a:rPr lang="en-US" dirty="0" smtClean="0"/>
              <a:t> um </a:t>
            </a:r>
            <a:r>
              <a:rPr lang="en-US" dirty="0" err="1" smtClean="0"/>
              <a:t>personagem</a:t>
            </a:r>
            <a:r>
              <a:rPr lang="en-US" dirty="0" smtClean="0"/>
              <a:t> </a:t>
            </a:r>
            <a:r>
              <a:rPr lang="en-US" dirty="0" err="1" smtClean="0"/>
              <a:t>biblico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conhecido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força</a:t>
            </a:r>
            <a:r>
              <a:rPr lang="en-US" dirty="0" smtClean="0"/>
              <a:t> </a:t>
            </a:r>
            <a:r>
              <a:rPr lang="en-US" dirty="0" err="1" smtClean="0"/>
              <a:t>sobrenatural</a:t>
            </a:r>
            <a:r>
              <a:rPr lang="en-US" dirty="0" smtClean="0"/>
              <a:t>.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homem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matou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leao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suas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matou</a:t>
            </a:r>
            <a:r>
              <a:rPr lang="en-US" baseline="0" dirty="0" smtClean="0"/>
              <a:t> mil </a:t>
            </a:r>
            <a:r>
              <a:rPr lang="en-US" baseline="0" dirty="0" err="1" smtClean="0"/>
              <a:t>homens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queixada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jumento</a:t>
            </a:r>
            <a:r>
              <a:rPr lang="en-US" baseline="0" dirty="0" smtClean="0"/>
              <a:t>, para </a:t>
            </a:r>
            <a:r>
              <a:rPr lang="en-US" baseline="0" dirty="0" err="1" smtClean="0"/>
              <a:t>Sansão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tudo</a:t>
            </a:r>
            <a:r>
              <a:rPr lang="en-US" baseline="0" dirty="0" smtClean="0"/>
              <a:t> sob </a:t>
            </a:r>
            <a:r>
              <a:rPr lang="en-US" baseline="0" dirty="0" err="1" smtClean="0"/>
              <a:t>controle</a:t>
            </a:r>
            <a:r>
              <a:rPr lang="en-US" baseline="0" dirty="0" smtClean="0"/>
              <a:t>. No </a:t>
            </a:r>
            <a:r>
              <a:rPr lang="en-US" baseline="0" dirty="0" err="1" smtClean="0"/>
              <a:t>entanto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sansão</a:t>
            </a:r>
            <a:r>
              <a:rPr lang="en-US" baseline="0" dirty="0" smtClean="0"/>
              <a:t> era </a:t>
            </a:r>
            <a:r>
              <a:rPr lang="en-US" baseline="0" dirty="0" err="1" smtClean="0"/>
              <a:t>vulnerável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imaginava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colocou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delicada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perdeu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força</a:t>
            </a:r>
            <a:r>
              <a:rPr lang="en-US" baseline="0" dirty="0" smtClean="0"/>
              <a:t>. 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818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376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191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vulnerabilidade</a:t>
            </a:r>
            <a:r>
              <a:rPr lang="en-US" dirty="0" smtClean="0"/>
              <a:t> é o </a:t>
            </a:r>
            <a:r>
              <a:rPr lang="en-US" dirty="0" err="1" smtClean="0"/>
              <a:t>centro</a:t>
            </a:r>
            <a:r>
              <a:rPr lang="en-US" dirty="0" smtClean="0"/>
              <a:t> da </a:t>
            </a:r>
            <a:r>
              <a:rPr lang="en-US" dirty="0" err="1" smtClean="0"/>
              <a:t>vergonha</a:t>
            </a:r>
            <a:r>
              <a:rPr lang="en-US" dirty="0" smtClean="0"/>
              <a:t>,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medo</a:t>
            </a:r>
            <a:r>
              <a:rPr lang="en-US" baseline="0" dirty="0" smtClean="0"/>
              <a:t>, da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merecimento</a:t>
            </a:r>
            <a:r>
              <a:rPr lang="en-US" baseline="0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9544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Tem um </a:t>
            </a:r>
            <a:r>
              <a:rPr lang="en-US" baseline="0" dirty="0" err="1" smtClean="0"/>
              <a:t>programa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TV </a:t>
            </a:r>
            <a:r>
              <a:rPr lang="en-US" baseline="0" dirty="0" err="1" smtClean="0"/>
              <a:t>paga</a:t>
            </a:r>
            <a:r>
              <a:rPr lang="en-US" baseline="0" dirty="0" smtClean="0"/>
              <a:t> que se </a:t>
            </a:r>
            <a:r>
              <a:rPr lang="en-US" baseline="0" dirty="0" err="1" smtClean="0"/>
              <a:t>chama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largados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pelados</a:t>
            </a:r>
            <a:r>
              <a:rPr lang="en-US" baseline="0" dirty="0" smtClean="0"/>
              <a:t>, um </a:t>
            </a:r>
            <a:r>
              <a:rPr lang="en-US" baseline="0" dirty="0" err="1" smtClean="0"/>
              <a:t>casal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solto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selva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apenas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acessório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escolhido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um,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lanterna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pederneira</a:t>
            </a:r>
            <a:r>
              <a:rPr lang="en-US" baseline="0" dirty="0" smtClean="0"/>
              <a:t>…</a:t>
            </a:r>
            <a:r>
              <a:rPr lang="en-US" baseline="0" dirty="0" err="1" smtClean="0"/>
              <a:t>enfim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tem que </a:t>
            </a:r>
            <a:r>
              <a:rPr lang="en-US" baseline="0" dirty="0" err="1" smtClean="0"/>
              <a:t>sobreviver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dias</a:t>
            </a:r>
            <a:r>
              <a:rPr lang="en-US" baseline="0" dirty="0" smtClean="0"/>
              <a:t>. Ali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encontram</a:t>
            </a:r>
            <a:r>
              <a:rPr lang="en-US" baseline="0" dirty="0" smtClean="0"/>
              <a:t> nus, </a:t>
            </a:r>
            <a:r>
              <a:rPr lang="en-US" baseline="0" dirty="0" err="1" smtClean="0"/>
              <a:t>desprotegidos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sucetiveis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interperies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eles</a:t>
            </a:r>
            <a:r>
              <a:rPr lang="en-US" baseline="0" dirty="0" smtClean="0"/>
              <a:t> tem que </a:t>
            </a:r>
            <a:r>
              <a:rPr lang="en-US" baseline="0" dirty="0" err="1" smtClean="0"/>
              <a:t>providenciar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vestes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abrigo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alimento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recursos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adequados</a:t>
            </a:r>
            <a:r>
              <a:rPr lang="en-US" baseline="0" dirty="0" smtClean="0"/>
              <a:t>. Ali </a:t>
            </a:r>
            <a:r>
              <a:rPr lang="en-US" baseline="0" dirty="0" err="1" smtClean="0"/>
              <a:t>estão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vulneráveis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652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É </a:t>
            </a:r>
            <a:r>
              <a:rPr lang="en-US" baseline="0" dirty="0" err="1" smtClean="0"/>
              <a:t>horrível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perceber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vulnerável</a:t>
            </a:r>
            <a:r>
              <a:rPr lang="en-US" baseline="0" dirty="0" smtClean="0"/>
              <a:t>, é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estar</a:t>
            </a:r>
            <a:r>
              <a:rPr lang="en-US" baseline="0" dirty="0" smtClean="0"/>
              <a:t> nu </a:t>
            </a:r>
            <a:r>
              <a:rPr lang="en-US" baseline="0" dirty="0" err="1" smtClean="0"/>
              <a:t>diante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nada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floresta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condição</a:t>
            </a:r>
            <a:r>
              <a:rPr lang="en-US" baseline="0" dirty="0" smtClean="0"/>
              <a:t> as </a:t>
            </a:r>
            <a:r>
              <a:rPr lang="en-US" baseline="0" dirty="0" err="1" smtClean="0"/>
              <a:t>pessoas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pior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aí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aloja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grande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mostrar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maioria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vezes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gostamos</a:t>
            </a:r>
            <a:r>
              <a:rPr lang="en-US" baseline="0" dirty="0" smtClean="0"/>
              <a:t> do que </a:t>
            </a:r>
            <a:r>
              <a:rPr lang="en-US" baseline="0" dirty="0" err="1" smtClean="0"/>
              <a:t>vemos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procuramos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abrigo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tendencia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alguém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acidentalmente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fica</a:t>
            </a:r>
            <a:r>
              <a:rPr lang="en-US" baseline="0" dirty="0" smtClean="0"/>
              <a:t>  nu é se </a:t>
            </a:r>
            <a:r>
              <a:rPr lang="en-US" baseline="0" dirty="0" err="1" smtClean="0"/>
              <a:t>proteger</a:t>
            </a:r>
            <a:r>
              <a:rPr lang="en-US" baseline="0" dirty="0" smtClean="0"/>
              <a:t> com as </a:t>
            </a:r>
            <a:r>
              <a:rPr lang="en-US" baseline="0" dirty="0" err="1" smtClean="0"/>
              <a:t>mãos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com o que </a:t>
            </a:r>
            <a:r>
              <a:rPr lang="en-US" baseline="0" dirty="0" err="1" smtClean="0"/>
              <a:t>tiver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perto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511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40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625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994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0794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223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Reconhecer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Vulnerabilidade</a:t>
            </a:r>
            <a:endParaRPr lang="en-US" baseline="0" dirty="0" smtClean="0"/>
          </a:p>
          <a:p>
            <a:r>
              <a:rPr lang="en-US" baseline="0" dirty="0" smtClean="0"/>
              <a:t>Saber que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pecadoes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donos</a:t>
            </a:r>
            <a:r>
              <a:rPr lang="en-US" baseline="0" dirty="0" smtClean="0"/>
              <a:t> do tempo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espaço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temos</a:t>
            </a:r>
            <a:r>
              <a:rPr lang="en-US" baseline="0" dirty="0" smtClean="0"/>
              <a:t> super </a:t>
            </a:r>
            <a:r>
              <a:rPr lang="en-US" baseline="0" dirty="0" err="1" smtClean="0"/>
              <a:t>poderes</a:t>
            </a:r>
            <a:endParaRPr lang="en-US" baseline="0" dirty="0" smtClean="0"/>
          </a:p>
          <a:p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</a:t>
            </a:r>
            <a:r>
              <a:rPr lang="en-US" baseline="0" dirty="0" smtClean="0"/>
              <a:t> nada de </a:t>
            </a:r>
            <a:r>
              <a:rPr lang="en-US" baseline="0" dirty="0" err="1" smtClean="0"/>
              <a:t>errado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admitir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Aceitar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vulnerabilidade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ficar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peito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aberto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Deus </a:t>
            </a:r>
            <a:r>
              <a:rPr lang="en-US" baseline="0" dirty="0" err="1" smtClean="0"/>
              <a:t>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trabalhar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abertos</a:t>
            </a:r>
            <a:endParaRPr lang="en-US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381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91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historia pra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ilustrar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está vulnerável nessa história?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mostra isso quando diz: “atire a primeira pedra....”</a:t>
            </a:r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 a esta mulher vulnerável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“Vá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não peques mais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....”</a:t>
            </a:r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Cristo a aceitou do jeito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 e a conduziu pra uma nova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 e ela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com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clara noção de quem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era, pecadora, mas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resgatada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Aceite que você é vulnerável, que precisa de alguém maior pra te conduzir e aceita o </a:t>
            </a:r>
            <a:r>
              <a:rPr lang="pt-BR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 Eterno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e quer fazer em você.</a:t>
            </a:r>
          </a:p>
          <a:p>
            <a:endParaRPr lang="pt-BR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9E11-5F02-4F9B-BB9C-2F12D7FC4E8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02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Separei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algumas</a:t>
            </a:r>
            <a:r>
              <a:rPr lang="en-US" baseline="0" dirty="0" smtClean="0"/>
              <a:t> imagens para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noção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melhor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vulnerabilidade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56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00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94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448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90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20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7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2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49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4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6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6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25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36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6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3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17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29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9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5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35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36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8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44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63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1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41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15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F66C-2E61-46A5-84A4-F5134121E3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15/01/2018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4FF0-73DC-4F79-A456-DAFF5372BA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15680" y="4581128"/>
            <a:ext cx="8604448" cy="169277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Vulnerabilidade</a:t>
            </a:r>
            <a:endParaRPr lang="pt-BR" sz="4800" b="1" spc="50" dirty="0">
              <a:ln w="11430"/>
              <a:solidFill>
                <a:srgbClr val="FF330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72" y="497626"/>
            <a:ext cx="8280920" cy="58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787256"/>
            <a:ext cx="1005840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54" y="432963"/>
            <a:ext cx="6569555" cy="59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60" y="263770"/>
            <a:ext cx="6696744" cy="63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32" y="919336"/>
            <a:ext cx="7620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1" y="0"/>
            <a:ext cx="5366197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32" y="598661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43572" y="908723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que é vulnerabilidade??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5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83904" y="3645024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Existe alguém invulnerável?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23391" y="612847"/>
            <a:ext cx="10945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i="1" u="sng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Sinônimos de Vulnerável</a:t>
            </a:r>
          </a:p>
          <a:p>
            <a:pPr algn="ctr"/>
            <a:endParaRPr lang="pt-BR" sz="60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/>
            <a:r>
              <a:rPr lang="pt-B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frágil, indefeso, exposto, desprotegido, desamparado, suscetível, magoável, desabrigado, descoberto... 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9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1" y="1536177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 Bíblia apresenta alguém com características bem diferentes dessas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-171400"/>
            <a:ext cx="12000655" cy="770580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24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39242" y="5157192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Sansão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14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2186"/>
            <a:ext cx="12211771" cy="819564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23592" y="4293096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achava invulnerável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1" y="585666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 vulnerabilidade é o centro :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59496" y="2852936"/>
            <a:ext cx="770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Da Vergonha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Do Medo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pt-B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Da luta por merecimento</a:t>
            </a:r>
            <a:endParaRPr lang="pt-B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3" y="3861048"/>
            <a:ext cx="5168006" cy="24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1" y="5013176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Desconfortável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3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95600" y="5157192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Tipos de cobertura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43572" y="908723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Dicionário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943872" y="674403"/>
            <a:ext cx="784887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Dinheiro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Status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Roupas de Grife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Aparelhos Eletrônicos 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Força física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Habilidade específica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Pratica do </a:t>
            </a:r>
            <a:r>
              <a:rPr lang="pt-BR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Bullying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Etc....</a:t>
            </a:r>
          </a:p>
        </p:txBody>
      </p:sp>
    </p:spTree>
    <p:extLst>
      <p:ext uri="{BB962C8B-B14F-4D97-AF65-F5344CB8AC3E}">
        <p14:creationId xmlns:p14="http://schemas.microsoft.com/office/powerpoint/2010/main" val="18315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43572" y="908723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Temos um problemão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67608" y="1074512"/>
            <a:ext cx="7704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Não existe alguém que não seja vulnerável, entretanto é necessário admitir.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11624" y="404664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Noção de quem Somos</a:t>
            </a:r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104"/>
            <a:ext cx="12191999" cy="685799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79576" y="692696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Deus só pode atuar em corações abertos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46041"/>
            <a:ext cx="13177465" cy="878497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43571" y="5157192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 Primeira Pedra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6041"/>
            <a:ext cx="1219199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11424" y="1074512"/>
            <a:ext cx="109452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i="1" u="sng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substantivo </a:t>
            </a:r>
            <a:r>
              <a:rPr lang="pt-BR" sz="6000" i="1" u="sng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feminino</a:t>
            </a:r>
          </a:p>
          <a:p>
            <a:pPr algn="r"/>
            <a:endParaRPr lang="pt-BR" sz="60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r"/>
            <a:r>
              <a:rPr lang="pt-BR" sz="6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</a:t>
            </a:r>
            <a:r>
              <a:rPr lang="pt-BR" sz="6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ualidade </a:t>
            </a:r>
            <a:r>
              <a:rPr lang="pt-BR" sz="6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 estado do que é ou se encontra vulnerável.</a:t>
            </a:r>
          </a:p>
          <a:p>
            <a:pPr algn="r"/>
            <a:endParaRPr lang="pt-BR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8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44624"/>
            <a:ext cx="12072664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4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16673</TotalTime>
  <Words>610</Words>
  <Application>Microsoft Office PowerPoint</Application>
  <PresentationFormat>Widescreen</PresentationFormat>
  <Paragraphs>94</Paragraphs>
  <Slides>35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1" baseType="lpstr">
      <vt:lpstr>Arial</vt:lpstr>
      <vt:lpstr>Berlin Sans FB</vt:lpstr>
      <vt:lpstr>Berlin Sans FB Demi</vt:lpstr>
      <vt:lpstr>Calibri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APV - Fabio de Sousa Moreno de Araujo</dc:creator>
  <cp:keywords>www.pastordeescola.com.br</cp:keywords>
  <dc:description>COMÉRCIO PROIBIDO. USO PESSOAL</dc:description>
  <cp:lastModifiedBy>APV - Fabio de Sousa Moreno de Araujo</cp:lastModifiedBy>
  <cp:revision>81</cp:revision>
  <dcterms:created xsi:type="dcterms:W3CDTF">2015-03-16T05:56:19Z</dcterms:created>
  <dcterms:modified xsi:type="dcterms:W3CDTF">2018-01-15T13:25:20Z</dcterms:modified>
</cp:coreProperties>
</file>