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86" r:id="rId2"/>
    <p:sldId id="287" r:id="rId3"/>
    <p:sldId id="327" r:id="rId4"/>
    <p:sldId id="339" r:id="rId5"/>
    <p:sldId id="257" r:id="rId6"/>
    <p:sldId id="296" r:id="rId7"/>
    <p:sldId id="328" r:id="rId8"/>
    <p:sldId id="340" r:id="rId9"/>
    <p:sldId id="343" r:id="rId10"/>
    <p:sldId id="341" r:id="rId11"/>
    <p:sldId id="344" r:id="rId12"/>
    <p:sldId id="338" r:id="rId13"/>
    <p:sldId id="342" r:id="rId1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18" autoAdjust="0"/>
  </p:normalViewPr>
  <p:slideViewPr>
    <p:cSldViewPr>
      <p:cViewPr varScale="1">
        <p:scale>
          <a:sx n="52" d="100"/>
          <a:sy n="52" d="100"/>
        </p:scale>
        <p:origin x="17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fld id="{53622330-0107-4E82-A101-5BFEC8CA43EF}" type="datetimeFigureOut">
              <a:rPr lang="pt-BR"/>
              <a:pPr>
                <a:defRPr/>
              </a:pPr>
              <a:t>19/02/2018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/>
              <a:t>Clique para editar os estilos do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fld id="{D148180F-0848-4954-BC71-B7F4393EDB3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6516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b="1" dirty="0"/>
              <a:t>www.pastordeescola.com.br</a:t>
            </a:r>
          </a:p>
          <a:p>
            <a:pPr algn="ctr"/>
            <a:r>
              <a:rPr lang="pt-BR" b="1" dirty="0"/>
              <a:t>Pr. </a:t>
            </a:r>
            <a:r>
              <a:rPr lang="pt-BR" b="1"/>
              <a:t>Marcelo Augusto de Carvalho</a:t>
            </a:r>
          </a:p>
          <a:p>
            <a:pPr eaLnBrk="1" hangingPunct="1">
              <a:spcBef>
                <a:spcPct val="0"/>
              </a:spcBef>
            </a:pPr>
            <a:endParaRPr lang="pt-BR" altLang="pt-BR" b="1" dirty="0"/>
          </a:p>
          <a:p>
            <a:pPr eaLnBrk="1" hangingPunct="1">
              <a:spcBef>
                <a:spcPct val="0"/>
              </a:spcBef>
            </a:pPr>
            <a:endParaRPr lang="pt-BR" altLang="pt-BR" b="1" dirty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2FA6261F-5899-4A62-A8D8-937F0E3A28FF}" type="slidenum">
              <a:rPr lang="pt-BR" altLang="pt-BR" smtClean="0">
                <a:latin typeface="Berlin Sans FB Demi" pitchFamily="34" charset="0"/>
              </a:rPr>
              <a:pPr eaLnBrk="1" hangingPunct="1"/>
              <a:t>1</a:t>
            </a:fld>
            <a:endParaRPr lang="pt-BR" altLang="pt-BR">
              <a:latin typeface="Berlin Sans FB Dem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b="0" baseline="0" dirty="0"/>
              <a:t>Contar como superei a opressão...</a:t>
            </a:r>
          </a:p>
          <a:p>
            <a:pPr algn="just">
              <a:defRPr/>
            </a:pPr>
            <a:endParaRPr lang="pt-BR" b="0" dirty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2025BAD9-56F7-4B8D-877E-B0528BC9E527}" type="slidenum">
              <a:rPr lang="pt-BR" altLang="pt-BR" smtClean="0">
                <a:latin typeface="Berlin Sans FB Demi" pitchFamily="34" charset="0"/>
              </a:rPr>
              <a:pPr eaLnBrk="1" hangingPunct="1"/>
              <a:t>10</a:t>
            </a:fld>
            <a:endParaRPr lang="pt-BR" altLang="pt-BR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86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b="0" baseline="0" dirty="0"/>
              <a:t>Deixe Deus cuidar dos seus problemas....</a:t>
            </a:r>
          </a:p>
          <a:p>
            <a:pPr algn="just">
              <a:defRPr/>
            </a:pPr>
            <a:r>
              <a:rPr lang="pt-BR" b="0" baseline="0" dirty="0"/>
              <a:t>Ler (Will Smith)</a:t>
            </a:r>
          </a:p>
          <a:p>
            <a:pPr algn="just">
              <a:defRPr/>
            </a:pPr>
            <a:endParaRPr lang="pt-BR" b="0" dirty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2025BAD9-56F7-4B8D-877E-B0528BC9E527}" type="slidenum">
              <a:rPr lang="pt-BR" altLang="pt-BR" smtClean="0">
                <a:latin typeface="Berlin Sans FB Demi" pitchFamily="34" charset="0"/>
              </a:rPr>
              <a:pPr eaLnBrk="1" hangingPunct="1"/>
              <a:t>11</a:t>
            </a:fld>
            <a:endParaRPr lang="pt-BR" altLang="pt-BR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07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b="0" dirty="0"/>
              <a:t>Aprendi que não precisamos nos preocupar com o que não podemos resolver, isso Deus resolve por nós.</a:t>
            </a: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2025BAD9-56F7-4B8D-877E-B0528BC9E527}" type="slidenum">
              <a:rPr lang="pt-BR" altLang="pt-BR" smtClean="0">
                <a:latin typeface="Berlin Sans FB Demi" pitchFamily="34" charset="0"/>
              </a:rPr>
              <a:pPr eaLnBrk="1" hangingPunct="1"/>
              <a:t>12</a:t>
            </a:fld>
            <a:endParaRPr lang="pt-BR" altLang="pt-BR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70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Permita que Jesus mantenha sua felicidade, caso você esteja feliz de verdade.</a:t>
            </a:r>
          </a:p>
          <a:p>
            <a:pPr algn="l">
              <a:defRPr/>
            </a:pPr>
            <a:r>
              <a:rPr lang="pt-BR" sz="1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Mas quero horar especialmente por quem, por qualquer motivo, não tem se sentido feliz, não tem alegrado o coração.</a:t>
            </a:r>
          </a:p>
          <a:p>
            <a:pPr algn="l">
              <a:defRPr/>
            </a:pPr>
            <a:r>
              <a:rPr lang="pt-BR" sz="1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Entregue suas lutas a Jesus, ele vai ganhar por ti.</a:t>
            </a:r>
            <a:endParaRPr lang="pt-BR" b="0" dirty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2025BAD9-56F7-4B8D-877E-B0528BC9E527}" type="slidenum">
              <a:rPr lang="pt-BR" altLang="pt-BR" smtClean="0">
                <a:latin typeface="Berlin Sans FB Demi" pitchFamily="34" charset="0"/>
              </a:rPr>
              <a:pPr eaLnBrk="1" hangingPunct="1"/>
              <a:t>13</a:t>
            </a:fld>
            <a:endParaRPr lang="pt-BR" altLang="pt-BR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9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 sentido da vida é a busca pela felicidade!!!</a:t>
            </a:r>
          </a:p>
          <a:p>
            <a:pPr algn="just">
              <a:defRPr/>
            </a:pP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Todas as ações e escolhas partem desse desejo,</a:t>
            </a:r>
          </a:p>
          <a:p>
            <a:pPr algn="just">
              <a:defRPr/>
            </a:pP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Esse é o DESEJO UNIVERSAL do ser humano, Ser Feliz!</a:t>
            </a: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2025BAD9-56F7-4B8D-877E-B0528BC9E527}" type="slidenum">
              <a:rPr lang="pt-BR" altLang="pt-BR" smtClean="0">
                <a:latin typeface="Berlin Sans FB Demi" pitchFamily="34" charset="0"/>
              </a:rPr>
              <a:pPr eaLnBrk="1" hangingPunct="1"/>
              <a:t>2</a:t>
            </a:fld>
            <a:endParaRPr lang="pt-BR" altLang="pt-BR">
              <a:latin typeface="Berlin Sans FB Dem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Mas existem coisas na vida</a:t>
            </a:r>
          </a:p>
          <a:p>
            <a:pPr algn="l">
              <a:defRPr/>
            </a:pPr>
            <a:r>
              <a:rPr lang="pt-BR" sz="1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que tiram sua felicidade! E UMA DELAS É A OPRESSÃO!</a:t>
            </a: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2025BAD9-56F7-4B8D-877E-B0528BC9E527}" type="slidenum">
              <a:rPr lang="pt-BR" altLang="pt-BR" smtClean="0">
                <a:latin typeface="Berlin Sans FB Demi" pitchFamily="34" charset="0"/>
              </a:rPr>
              <a:pPr eaLnBrk="1" hangingPunct="1"/>
              <a:t>3</a:t>
            </a:fld>
            <a:endParaRPr lang="pt-BR" altLang="pt-BR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2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0"/>
              </a:spcBef>
            </a:pPr>
            <a:r>
              <a:rPr lang="pt-BR" altLang="pt-BR" b="0" dirty="0"/>
              <a:t>Opressão,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sensação desagradável de falta de ar, de sufocamento, de abafamento.</a:t>
            </a:r>
          </a:p>
          <a:p>
            <a:pPr algn="l" eaLnBrk="1" hangingPunct="1">
              <a:spcBef>
                <a:spcPct val="0"/>
              </a:spcBef>
            </a:pPr>
            <a:r>
              <a:rPr lang="pt-BR" altLang="pt-BR" sz="1200" b="0" i="0" kern="1200" dirty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A opressão</a:t>
            </a:r>
            <a:r>
              <a:rPr lang="pt-BR" altLang="pt-BR" sz="1200" b="0" i="0" kern="1200" baseline="0" dirty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 te faz sentir mal física e mentalmente...</a:t>
            </a:r>
            <a:endParaRPr lang="pt-BR" altLang="pt-BR" b="0" dirty="0"/>
          </a:p>
          <a:p>
            <a:pPr eaLnBrk="1" hangingPunct="1">
              <a:spcBef>
                <a:spcPct val="0"/>
              </a:spcBef>
            </a:pPr>
            <a:endParaRPr lang="pt-BR" altLang="pt-BR" b="1" dirty="0"/>
          </a:p>
          <a:p>
            <a:pPr eaLnBrk="1" hangingPunct="1">
              <a:spcBef>
                <a:spcPct val="0"/>
              </a:spcBef>
            </a:pPr>
            <a:endParaRPr lang="pt-BR" altLang="pt-BR" b="1" dirty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2FA6261F-5899-4A62-A8D8-937F0E3A28FF}" type="slidenum">
              <a:rPr lang="pt-BR" altLang="pt-BR" smtClean="0">
                <a:latin typeface="Berlin Sans FB Demi" pitchFamily="34" charset="0"/>
              </a:rPr>
              <a:pPr eaLnBrk="1" hangingPunct="1"/>
              <a:t>4</a:t>
            </a:fld>
            <a:endParaRPr lang="pt-BR" altLang="pt-BR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6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Você pode sentir-se oprimido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 por alguém ou por algo...</a:t>
            </a:r>
            <a:br>
              <a:rPr lang="pt-BR" sz="1200" kern="1200" dirty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O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 que ou quem te oprime?</a:t>
            </a:r>
            <a:br>
              <a:rPr lang="pt-BR" sz="1200" kern="1200" baseline="0" dirty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</a:br>
            <a:r>
              <a:rPr lang="pt-BR" sz="1200" kern="1200" baseline="0" dirty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Existem lugares que você não gosta de ir?</a:t>
            </a:r>
            <a:br>
              <a:rPr lang="pt-BR" sz="1200" kern="1200" baseline="0" dirty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</a:br>
            <a:r>
              <a:rPr lang="pt-BR" sz="1200" kern="1200" baseline="0" dirty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Pessoas que você não gosta de ver?</a:t>
            </a:r>
            <a:br>
              <a:rPr lang="pt-BR" sz="1200" kern="1200" baseline="0" dirty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</a:br>
            <a:r>
              <a:rPr lang="pt-BR" sz="1200" kern="1200" baseline="0" dirty="0">
                <a:solidFill>
                  <a:schemeClr val="tx1"/>
                </a:solidFill>
                <a:effectLst/>
                <a:latin typeface="Berlin Sans FB Demi" pitchFamily="34" charset="0"/>
                <a:ea typeface="+mn-ea"/>
                <a:cs typeface="+mn-cs"/>
              </a:rPr>
              <a:t>E quando você tem que ir a esse lugar, ou ver essa pessoal, o que você sente?</a:t>
            </a:r>
            <a:endParaRPr lang="pt-BR" sz="1200" kern="1200" dirty="0">
              <a:solidFill>
                <a:schemeClr val="tx1"/>
              </a:solidFill>
              <a:effectLst/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ADAD438E-6D59-4890-9BE1-A8C5CF99A6D7}" type="slidenum">
              <a:rPr lang="pt-BR" altLang="pt-BR" smtClean="0">
                <a:latin typeface="Berlin Sans FB Demi" pitchFamily="34" charset="0"/>
              </a:rPr>
              <a:pPr eaLnBrk="1" hangingPunct="1"/>
              <a:t>5</a:t>
            </a:fld>
            <a:endParaRPr lang="pt-BR" altLang="pt-BR">
              <a:latin typeface="Berlin Sans FB Dem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b="0" baseline="0" dirty="0"/>
              <a:t>(contar minha historia de opressão, sem falar da solução...) </a:t>
            </a:r>
            <a:r>
              <a:rPr lang="pt-BR" b="1" baseline="0" dirty="0"/>
              <a:t>AQUI VOCÊ PODE CONTAR ALGO PESSOAL OU PASSAR UM VIDEO...</a:t>
            </a:r>
          </a:p>
          <a:p>
            <a:pPr algn="just">
              <a:defRPr/>
            </a:pPr>
            <a:r>
              <a:rPr lang="pt-BR" b="0" baseline="0" dirty="0"/>
              <a:t>O lugar que me oprimiu por muitos anos, foi esse daqui...</a:t>
            </a:r>
          </a:p>
          <a:p>
            <a:pPr algn="just">
              <a:defRPr/>
            </a:pPr>
            <a:r>
              <a:rPr lang="pt-BR" b="0" baseline="0" dirty="0"/>
              <a:t>A casa onde cresci... Claro que tive bons momentos ali,</a:t>
            </a:r>
          </a:p>
          <a:p>
            <a:pPr algn="just">
              <a:defRPr/>
            </a:pPr>
            <a:r>
              <a:rPr lang="pt-BR" b="0" baseline="0" dirty="0"/>
              <a:t>Mas por algumas situações eu sofria muito naquele lugar!!!</a:t>
            </a:r>
          </a:p>
          <a:p>
            <a:pPr algn="just">
              <a:defRPr/>
            </a:pPr>
            <a:endParaRPr lang="pt-BR" b="0" dirty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2025BAD9-56F7-4B8D-877E-B0528BC9E527}" type="slidenum">
              <a:rPr lang="pt-BR" altLang="pt-BR" smtClean="0">
                <a:latin typeface="Berlin Sans FB Demi" pitchFamily="34" charset="0"/>
              </a:rPr>
              <a:pPr eaLnBrk="1" hangingPunct="1"/>
              <a:t>6</a:t>
            </a:fld>
            <a:endParaRPr lang="pt-BR" altLang="pt-BR">
              <a:latin typeface="Berlin Sans FB Dem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b="0" dirty="0"/>
              <a:t>Existe uma história na bíblia sobre opressão.</a:t>
            </a:r>
          </a:p>
          <a:p>
            <a:pPr algn="just">
              <a:defRPr/>
            </a:pPr>
            <a:r>
              <a:rPr lang="pt-BR" b="0" dirty="0"/>
              <a:t>Está</a:t>
            </a:r>
            <a:r>
              <a:rPr lang="pt-BR" b="0" baseline="0" dirty="0"/>
              <a:t> no 4 capitulo de João, mas vamos ler apenas 3 versos, do 5 ao 7.</a:t>
            </a:r>
            <a:endParaRPr lang="pt-BR" b="0" dirty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2025BAD9-56F7-4B8D-877E-B0528BC9E527}" type="slidenum">
              <a:rPr lang="pt-BR" altLang="pt-BR" smtClean="0">
                <a:latin typeface="Berlin Sans FB Demi" pitchFamily="34" charset="0"/>
              </a:rPr>
              <a:pPr eaLnBrk="1" hangingPunct="1"/>
              <a:t>7</a:t>
            </a:fld>
            <a:endParaRPr lang="pt-BR" altLang="pt-BR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79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b="0" dirty="0"/>
              <a:t>ler</a:t>
            </a: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2025BAD9-56F7-4B8D-877E-B0528BC9E527}" type="slidenum">
              <a:rPr lang="pt-BR" altLang="pt-BR" smtClean="0">
                <a:latin typeface="Berlin Sans FB Demi" pitchFamily="34" charset="0"/>
              </a:rPr>
              <a:pPr eaLnBrk="1" hangingPunct="1"/>
              <a:t>8</a:t>
            </a:fld>
            <a:endParaRPr lang="pt-BR" altLang="pt-BR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77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b="0" dirty="0"/>
              <a:t>Contar a história</a:t>
            </a:r>
            <a:r>
              <a:rPr lang="pt-BR" b="0" baseline="0" dirty="0"/>
              <a:t> desse mulher, por que ia buscar água no meio dia, e sozinha,</a:t>
            </a:r>
          </a:p>
          <a:p>
            <a:pPr algn="just">
              <a:defRPr/>
            </a:pPr>
            <a:r>
              <a:rPr lang="pt-BR" b="0" baseline="0" dirty="0"/>
              <a:t>Aquele posso era opressor na vida daquela mulher...</a:t>
            </a:r>
            <a:endParaRPr lang="pt-BR" b="0" dirty="0"/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2025BAD9-56F7-4B8D-877E-B0528BC9E527}" type="slidenum">
              <a:rPr lang="pt-BR" altLang="pt-BR" smtClean="0">
                <a:latin typeface="Berlin Sans FB Demi" pitchFamily="34" charset="0"/>
              </a:rPr>
              <a:pPr eaLnBrk="1" hangingPunct="1"/>
              <a:t>9</a:t>
            </a:fld>
            <a:endParaRPr lang="pt-BR" altLang="pt-BR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3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86058-C2F2-4F44-8916-2C166041955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594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7D273-D057-4E54-A890-4B8D24798B6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143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C27C8-1499-43D5-BD56-CD35531B313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28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7EA60-90EE-447F-A602-1D83630BB7A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519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7912E-C91E-4D50-AC40-E098C5C7F03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127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0CC49-E580-4F62-A90B-B65CB98278D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313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5F39-CE79-4A24-81B5-AF10917C2B1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693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173D0-0BEE-4C22-82F2-6D380A33644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929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C85D8-8C69-4907-AE6B-D41B1D56FDA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624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F362F-702C-40AE-A977-8C8CAB024CE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022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14B28-1EE6-4F89-9987-F6B35AA08CB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680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fld id="{1173C340-AB0F-40FE-AF78-1C50BEC5D12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 Dem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 Dem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 Dem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 Dem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 Dem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548680"/>
            <a:ext cx="51845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OPRESSÃO</a:t>
            </a:r>
          </a:p>
          <a:p>
            <a:pPr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</a:t>
            </a:r>
            <a:b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Pr. Bruno Aiolfi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94090" y="332656"/>
            <a:ext cx="61558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Eu venci a opressão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23867" y="5661248"/>
            <a:ext cx="67714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Quando conheci Jesus</a:t>
            </a:r>
          </a:p>
        </p:txBody>
      </p:sp>
    </p:spTree>
    <p:extLst>
      <p:ext uri="{BB962C8B-B14F-4D97-AF65-F5344CB8AC3E}">
        <p14:creationId xmlns:p14="http://schemas.microsoft.com/office/powerpoint/2010/main" val="59128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6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46294" y="4221088"/>
            <a:ext cx="7651455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água a jorrar!</a:t>
            </a:r>
            <a:br>
              <a:rPr lang="pt-BR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pt-BR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 te transforma em </a:t>
            </a:r>
            <a:br>
              <a:rPr lang="pt-BR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pt-BR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Fonte para a Vida Eterna!</a:t>
            </a:r>
            <a:endParaRPr lang="pt-BR" sz="5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4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31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1560" y="5326740"/>
            <a:ext cx="4998483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Plenamente</a:t>
            </a:r>
            <a:r>
              <a:rPr lang="pt-BR" sz="5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FELIZ</a:t>
            </a:r>
          </a:p>
        </p:txBody>
      </p:sp>
      <p:sp>
        <p:nvSpPr>
          <p:cNvPr id="3" name="Retângulo 2"/>
          <p:cNvSpPr/>
          <p:nvPr/>
        </p:nvSpPr>
        <p:spPr>
          <a:xfrm>
            <a:off x="3855708" y="5805264"/>
            <a:ext cx="50145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apenas com </a:t>
            </a: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CRISTO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57797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59832" y="5229200"/>
            <a:ext cx="64087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8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Ser FELIZ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98071" y="5085184"/>
            <a:ext cx="745268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Mas existem coisas na vida</a:t>
            </a:r>
          </a:p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 tiram sua felicidade!</a:t>
            </a:r>
          </a:p>
        </p:txBody>
      </p:sp>
    </p:spTree>
    <p:extLst>
      <p:ext uri="{BB962C8B-B14F-4D97-AF65-F5344CB8AC3E}">
        <p14:creationId xmlns:p14="http://schemas.microsoft.com/office/powerpoint/2010/main" val="30967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0488" y="404664"/>
            <a:ext cx="5184576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OPRESSÃO</a:t>
            </a:r>
          </a:p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sensação desagradável de falta de ar, de sufocamento, </a:t>
            </a:r>
            <a:b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de abafamento.</a:t>
            </a:r>
          </a:p>
        </p:txBody>
      </p:sp>
    </p:spTree>
    <p:extLst>
      <p:ext uri="{BB962C8B-B14F-4D97-AF65-F5344CB8AC3E}">
        <p14:creationId xmlns:p14="http://schemas.microsoft.com/office/powerpoint/2010/main" val="223784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83968" y="551469"/>
            <a:ext cx="4201791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QUE</a:t>
            </a:r>
            <a:br>
              <a:rPr lang="pt-BR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pt-BR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OU QUEM </a:t>
            </a:r>
            <a:br>
              <a:rPr lang="pt-BR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pt-BR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TE</a:t>
            </a:r>
          </a:p>
          <a:p>
            <a:pPr algn="ctr">
              <a:defRPr/>
            </a:pPr>
            <a:r>
              <a:rPr lang="pt-BR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OPRIME?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95873" y="332656"/>
            <a:ext cx="59522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Casa da Infância...</a:t>
            </a:r>
          </a:p>
        </p:txBody>
      </p:sp>
    </p:spTree>
    <p:extLst>
      <p:ext uri="{BB962C8B-B14F-4D97-AF65-F5344CB8AC3E}">
        <p14:creationId xmlns:p14="http://schemas.microsoft.com/office/powerpoint/2010/main" val="390500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11960" y="404664"/>
            <a:ext cx="42654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João 4:5-7</a:t>
            </a:r>
          </a:p>
        </p:txBody>
      </p:sp>
    </p:spTree>
    <p:extLst>
      <p:ext uri="{BB962C8B-B14F-4D97-AF65-F5344CB8AC3E}">
        <p14:creationId xmlns:p14="http://schemas.microsoft.com/office/powerpoint/2010/main" val="347797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682094"/>
            <a:ext cx="8729985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Chegou (Jesus), pois, a uma cidade samaritana, chamada </a:t>
            </a:r>
            <a:r>
              <a:rPr lang="pt-BR" sz="39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Sicar</a:t>
            </a:r>
            <a:r>
              <a:rPr lang="pt-BR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, perto das terras que Jacó dera a seu filho José.</a:t>
            </a:r>
          </a:p>
          <a:p>
            <a:pPr algn="ctr">
              <a:defRPr/>
            </a:pPr>
            <a:r>
              <a:rPr lang="pt-BR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Estava ali a fonte de Jacó. Cansado da viagem, assentara-se Jesus junto à fonte, por volta da hora sexta (12hs).</a:t>
            </a:r>
          </a:p>
          <a:p>
            <a:pPr algn="ctr">
              <a:defRPr/>
            </a:pPr>
            <a:r>
              <a:rPr lang="pt-BR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Nisto, veio uma mulher samaritana tirar água. Disse-lhe Jesus: Dá-me de beber.</a:t>
            </a:r>
          </a:p>
        </p:txBody>
      </p:sp>
    </p:spTree>
    <p:extLst>
      <p:ext uri="{BB962C8B-B14F-4D97-AF65-F5344CB8AC3E}">
        <p14:creationId xmlns:p14="http://schemas.microsoft.com/office/powerpoint/2010/main" val="400382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31840" y="332656"/>
            <a:ext cx="64977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Samaritana</a:t>
            </a:r>
            <a:b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junto ao poço</a:t>
            </a:r>
          </a:p>
        </p:txBody>
      </p:sp>
    </p:spTree>
    <p:extLst>
      <p:ext uri="{BB962C8B-B14F-4D97-AF65-F5344CB8AC3E}">
        <p14:creationId xmlns:p14="http://schemas.microsoft.com/office/powerpoint/2010/main" val="3335857551"/>
      </p:ext>
    </p:extLst>
  </p:cSld>
  <p:clrMapOvr>
    <a:masterClrMapping/>
  </p:clrMapOvr>
</p:sld>
</file>

<file path=ppt/theme/theme1.xml><?xml version="1.0" encoding="utf-8"?>
<a:theme xmlns:a="http://schemas.openxmlformats.org/drawingml/2006/main" name="4tons-preto">
  <a:themeElements>
    <a:clrScheme name="4tons-preto 13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tons-pre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tons-pre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4tons-preto</Template>
  <TotalTime>4030</TotalTime>
  <Words>427</Words>
  <Application>Microsoft Office PowerPoint</Application>
  <PresentationFormat>Apresentação na tela (4:3)</PresentationFormat>
  <Paragraphs>59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Berlin Sans FB Demi</vt:lpstr>
      <vt:lpstr>Trebuchet MS</vt:lpstr>
      <vt:lpstr>4tons-preto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PE2015-C22-BUSCANDO O CAMINHO DO MEIO</dc:title>
  <dc:subject>PE-CAPELAS 2018</dc:subject>
  <dc:creator>Pr. MARCELO AUGUSTO DE CARVALHO</dc:creator>
  <cp:keywords>www.pastordeescola.com.br; www.4tons.com</cp:keywords>
  <dc:description>COMÉRCIO PROIBIDO. USO PESSOAL</dc:description>
  <cp:lastModifiedBy>Pr. Marcelo Carvalho</cp:lastModifiedBy>
  <cp:revision>182</cp:revision>
  <dcterms:created xsi:type="dcterms:W3CDTF">2009-09-21T13:03:02Z</dcterms:created>
  <dcterms:modified xsi:type="dcterms:W3CDTF">2018-02-19T20:11:23Z</dcterms:modified>
  <cp:category>CAPELAS 2015;CAPELAS</cp:category>
</cp:coreProperties>
</file>