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9"/>
  </p:notesMasterIdLst>
  <p:sldIdLst>
    <p:sldId id="286" r:id="rId2"/>
    <p:sldId id="330" r:id="rId3"/>
    <p:sldId id="329" r:id="rId4"/>
    <p:sldId id="366" r:id="rId5"/>
    <p:sldId id="365" r:id="rId6"/>
    <p:sldId id="341" r:id="rId7"/>
    <p:sldId id="331" r:id="rId8"/>
    <p:sldId id="345" r:id="rId9"/>
    <p:sldId id="257" r:id="rId10"/>
    <p:sldId id="367" r:id="rId11"/>
    <p:sldId id="353" r:id="rId12"/>
    <p:sldId id="364" r:id="rId13"/>
    <p:sldId id="317" r:id="rId14"/>
    <p:sldId id="332" r:id="rId15"/>
    <p:sldId id="354" r:id="rId16"/>
    <p:sldId id="349" r:id="rId17"/>
    <p:sldId id="350" r:id="rId18"/>
    <p:sldId id="351" r:id="rId19"/>
    <p:sldId id="355" r:id="rId20"/>
    <p:sldId id="352" r:id="rId21"/>
    <p:sldId id="356" r:id="rId22"/>
    <p:sldId id="358" r:id="rId23"/>
    <p:sldId id="316" r:id="rId24"/>
    <p:sldId id="359" r:id="rId25"/>
    <p:sldId id="348" r:id="rId26"/>
    <p:sldId id="360" r:id="rId27"/>
    <p:sldId id="319" r:id="rId28"/>
    <p:sldId id="347" r:id="rId29"/>
    <p:sldId id="287" r:id="rId30"/>
    <p:sldId id="362" r:id="rId31"/>
    <p:sldId id="342" r:id="rId32"/>
    <p:sldId id="289" r:id="rId33"/>
    <p:sldId id="301" r:id="rId34"/>
    <p:sldId id="309" r:id="rId35"/>
    <p:sldId id="302" r:id="rId36"/>
    <p:sldId id="363" r:id="rId37"/>
    <p:sldId id="368" r:id="rId38"/>
  </p:sldIdLst>
  <p:sldSz cx="9144000" cy="6858000" type="screen4x3"/>
  <p:notesSz cx="6858000" cy="9144000"/>
  <p:defaultTextStyle>
    <a:defPPr>
      <a:defRPr lang="pt-BR"/>
    </a:defPPr>
    <a:lvl1pPr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07" autoAdjust="0"/>
    <p:restoredTop sz="82554" autoAdjust="0"/>
  </p:normalViewPr>
  <p:slideViewPr>
    <p:cSldViewPr>
      <p:cViewPr varScale="1">
        <p:scale>
          <a:sx n="52" d="100"/>
          <a:sy n="52" d="100"/>
        </p:scale>
        <p:origin x="1688"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00B54B20-5A81-4328-AC31-AB149013768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Berlin Sans FB Demi" pitchFamily="34" charset="0"/>
              </a:defRPr>
            </a:lvl1pPr>
          </a:lstStyle>
          <a:p>
            <a:pPr>
              <a:defRPr/>
            </a:pPr>
            <a:endParaRPr lang="pt-BR"/>
          </a:p>
        </p:txBody>
      </p:sp>
      <p:sp>
        <p:nvSpPr>
          <p:cNvPr id="3" name="Espaço Reservado para Data 2">
            <a:extLst>
              <a:ext uri="{FF2B5EF4-FFF2-40B4-BE49-F238E27FC236}">
                <a16:creationId xmlns:a16="http://schemas.microsoft.com/office/drawing/2014/main" id="{2C49E0A1-0068-4D0D-8D41-7323C0171D9F}"/>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Berlin Sans FB Demi" pitchFamily="34" charset="0"/>
              </a:defRPr>
            </a:lvl1pPr>
          </a:lstStyle>
          <a:p>
            <a:pPr>
              <a:defRPr/>
            </a:pPr>
            <a:fld id="{7D0C68A1-A9C9-4967-89C9-7F3EB410ADC9}" type="datetimeFigureOut">
              <a:rPr lang="pt-BR"/>
              <a:pPr>
                <a:defRPr/>
              </a:pPr>
              <a:t>22/02/2018</a:t>
            </a:fld>
            <a:endParaRPr lang="pt-BR" dirty="0"/>
          </a:p>
        </p:txBody>
      </p:sp>
      <p:sp>
        <p:nvSpPr>
          <p:cNvPr id="4" name="Espaço Reservado para Imagem de Slide 3">
            <a:extLst>
              <a:ext uri="{FF2B5EF4-FFF2-40B4-BE49-F238E27FC236}">
                <a16:creationId xmlns:a16="http://schemas.microsoft.com/office/drawing/2014/main" id="{D2D463F2-0F15-4D2C-A075-28CE164A31CB}"/>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dirty="0"/>
          </a:p>
        </p:txBody>
      </p:sp>
      <p:sp>
        <p:nvSpPr>
          <p:cNvPr id="5" name="Espaço Reservado para Anotações 4">
            <a:extLst>
              <a:ext uri="{FF2B5EF4-FFF2-40B4-BE49-F238E27FC236}">
                <a16:creationId xmlns:a16="http://schemas.microsoft.com/office/drawing/2014/main" id="{93337A77-78AD-430D-96CF-E52871BA8D8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dirty="0"/>
              <a:t>Clique para editar os estilos do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6" name="Espaço Reservado para Rodapé 5">
            <a:extLst>
              <a:ext uri="{FF2B5EF4-FFF2-40B4-BE49-F238E27FC236}">
                <a16:creationId xmlns:a16="http://schemas.microsoft.com/office/drawing/2014/main" id="{1CEF0DE2-6BE5-476E-A7A5-0508849E15A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Berlin Sans FB Demi" pitchFamily="34" charset="0"/>
              </a:defRPr>
            </a:lvl1pPr>
          </a:lstStyle>
          <a:p>
            <a:pPr>
              <a:defRPr/>
            </a:pPr>
            <a:endParaRPr lang="pt-BR"/>
          </a:p>
        </p:txBody>
      </p:sp>
      <p:sp>
        <p:nvSpPr>
          <p:cNvPr id="7" name="Espaço Reservado para Número de Slide 6">
            <a:extLst>
              <a:ext uri="{FF2B5EF4-FFF2-40B4-BE49-F238E27FC236}">
                <a16:creationId xmlns:a16="http://schemas.microsoft.com/office/drawing/2014/main" id="{1A546295-0DC1-43D6-BE8C-DB2F214D1AC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Berlin Sans FB Demi" panose="020E0802020502020306" pitchFamily="34" charset="0"/>
              </a:defRPr>
            </a:lvl1pPr>
          </a:lstStyle>
          <a:p>
            <a:pPr>
              <a:defRPr/>
            </a:pPr>
            <a:fld id="{DE21D7D7-651C-4ABB-A923-3C3A3596C3AF}" type="slidenum">
              <a:rPr lang="pt-BR" altLang="pt-BR"/>
              <a:pPr>
                <a:defRPr/>
              </a:pPr>
              <a:t>‹nº›</a:t>
            </a:fld>
            <a:endParaRPr lang="pt-BR" alt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erlin Sans FB Dem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Berlin Sans FB Dem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Berlin Sans FB Dem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Berlin Sans FB Dem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Berlin Sans FB Dem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ço Reservado para Imagem de Slide 1">
            <a:extLst>
              <a:ext uri="{FF2B5EF4-FFF2-40B4-BE49-F238E27FC236}">
                <a16:creationId xmlns:a16="http://schemas.microsoft.com/office/drawing/2014/main" id="{6BB4EF16-0171-496F-8755-2B6E3184C0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Espaço Reservado para Anotações 2">
            <a:extLst>
              <a:ext uri="{FF2B5EF4-FFF2-40B4-BE49-F238E27FC236}">
                <a16:creationId xmlns:a16="http://schemas.microsoft.com/office/drawing/2014/main" id="{078D2BD4-27BD-4012-BA15-9ACD842916C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eaLnBrk="1" hangingPunct="1">
              <a:spcBef>
                <a:spcPct val="0"/>
              </a:spcBef>
            </a:pPr>
            <a:r>
              <a:rPr lang="pt-BR" altLang="pt-BR" b="1"/>
              <a:t>www.4tons.com</a:t>
            </a:r>
          </a:p>
          <a:p>
            <a:pPr algn="ctr" eaLnBrk="1" hangingPunct="1">
              <a:spcBef>
                <a:spcPct val="0"/>
              </a:spcBef>
            </a:pPr>
            <a:r>
              <a:rPr lang="pt-BR" altLang="pt-BR" b="1"/>
              <a:t>Pr. Marcelo Augusto de Carvalho</a:t>
            </a:r>
          </a:p>
          <a:p>
            <a:pPr eaLnBrk="1" hangingPunct="1">
              <a:spcBef>
                <a:spcPct val="0"/>
              </a:spcBef>
            </a:pPr>
            <a:endParaRPr lang="pt-BR" altLang="pt-BR" b="1"/>
          </a:p>
          <a:p>
            <a:pPr eaLnBrk="1" hangingPunct="1">
              <a:spcBef>
                <a:spcPct val="0"/>
              </a:spcBef>
            </a:pPr>
            <a:endParaRPr lang="pt-BR" altLang="pt-BR" b="1"/>
          </a:p>
        </p:txBody>
      </p:sp>
      <p:sp>
        <p:nvSpPr>
          <p:cNvPr id="4100" name="Espaço Reservado para Número de Slide 3">
            <a:extLst>
              <a:ext uri="{FF2B5EF4-FFF2-40B4-BE49-F238E27FC236}">
                <a16:creationId xmlns:a16="http://schemas.microsoft.com/office/drawing/2014/main" id="{1162430A-BD3D-4DEA-8260-39E3C48ADF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57A7DA0B-4565-4B23-A446-EB04D9A37650}" type="slidenum">
              <a:rPr lang="pt-BR" altLang="pt-BR" smtClean="0">
                <a:latin typeface="Berlin Sans FB Demi" panose="020E0802020502020306" pitchFamily="34" charset="0"/>
              </a:rPr>
              <a:pPr/>
              <a:t>1</a:t>
            </a:fld>
            <a:endParaRPr lang="pt-BR" altLang="pt-BR">
              <a:latin typeface="Berlin Sans FB Demi" panose="020E0802020502020306"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ço Reservado para Imagem de Slide 1">
            <a:extLst>
              <a:ext uri="{FF2B5EF4-FFF2-40B4-BE49-F238E27FC236}">
                <a16:creationId xmlns:a16="http://schemas.microsoft.com/office/drawing/2014/main" id="{89C54ECD-3BE7-4F15-A1B8-BC0192CAFD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Espaço Reservado para Anotações 2">
            <a:extLst>
              <a:ext uri="{FF2B5EF4-FFF2-40B4-BE49-F238E27FC236}">
                <a16:creationId xmlns:a16="http://schemas.microsoft.com/office/drawing/2014/main" id="{6DC35A03-0DA3-4773-9452-E7744910CD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pt-BR" altLang="pt-BR" b="1"/>
          </a:p>
        </p:txBody>
      </p:sp>
      <p:sp>
        <p:nvSpPr>
          <p:cNvPr id="24580" name="Espaço Reservado para Número de Slide 3">
            <a:extLst>
              <a:ext uri="{FF2B5EF4-FFF2-40B4-BE49-F238E27FC236}">
                <a16:creationId xmlns:a16="http://schemas.microsoft.com/office/drawing/2014/main" id="{55A3C1F8-9A92-404D-B548-F6AC23157C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683706E4-D132-49F6-89FF-A6A6E6600031}" type="slidenum">
              <a:rPr lang="pt-BR" altLang="pt-BR" smtClean="0">
                <a:latin typeface="Berlin Sans FB Demi" panose="020E0802020502020306" pitchFamily="34" charset="0"/>
              </a:rPr>
              <a:pPr/>
              <a:t>12</a:t>
            </a:fld>
            <a:endParaRPr lang="pt-BR" altLang="pt-BR">
              <a:latin typeface="Berlin Sans FB Demi" panose="020E0802020502020306"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ço Reservado para Imagem de Slide 1">
            <a:extLst>
              <a:ext uri="{FF2B5EF4-FFF2-40B4-BE49-F238E27FC236}">
                <a16:creationId xmlns:a16="http://schemas.microsoft.com/office/drawing/2014/main" id="{18E739C1-DDCC-4359-B26C-616962C826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Espaço Reservado para Anotações 2">
            <a:extLst>
              <a:ext uri="{FF2B5EF4-FFF2-40B4-BE49-F238E27FC236}">
                <a16:creationId xmlns:a16="http://schemas.microsoft.com/office/drawing/2014/main" id="{56AE1AE4-DB42-4E86-B381-F4B4351788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pt-BR" altLang="pt-BR" b="1"/>
          </a:p>
          <a:p>
            <a:pPr algn="just"/>
            <a:endParaRPr lang="pt-BR" altLang="pt-BR" b="1"/>
          </a:p>
        </p:txBody>
      </p:sp>
      <p:sp>
        <p:nvSpPr>
          <p:cNvPr id="26628" name="Espaço Reservado para Número de Slide 3">
            <a:extLst>
              <a:ext uri="{FF2B5EF4-FFF2-40B4-BE49-F238E27FC236}">
                <a16:creationId xmlns:a16="http://schemas.microsoft.com/office/drawing/2014/main" id="{D6134ADB-F725-4BCE-9A63-EAB1CA11CC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14108BA6-74B7-4AC1-BFEA-8BBD41A269D6}" type="slidenum">
              <a:rPr lang="pt-BR" altLang="pt-BR" smtClean="0">
                <a:latin typeface="Berlin Sans FB Demi" panose="020E0802020502020306" pitchFamily="34" charset="0"/>
              </a:rPr>
              <a:pPr/>
              <a:t>13</a:t>
            </a:fld>
            <a:endParaRPr lang="pt-BR" altLang="pt-BR">
              <a:latin typeface="Berlin Sans FB Demi" panose="020E0802020502020306"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ço Reservado para Imagem de Slide 1">
            <a:extLst>
              <a:ext uri="{FF2B5EF4-FFF2-40B4-BE49-F238E27FC236}">
                <a16:creationId xmlns:a16="http://schemas.microsoft.com/office/drawing/2014/main" id="{2CD0C3DB-0EA7-4798-8C9A-392508300E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Espaço Reservado para Anotações 2">
            <a:extLst>
              <a:ext uri="{FF2B5EF4-FFF2-40B4-BE49-F238E27FC236}">
                <a16:creationId xmlns:a16="http://schemas.microsoft.com/office/drawing/2014/main" id="{609A7A66-7DA9-46E7-B9D8-F0E7CBE881C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b="1"/>
              <a:t>Nossa realidade é influenciada, pelas nossa palavras se apenas pronunciamos palavras de maldição, somos amaldiçoados,  se de benção assim seremos também.</a:t>
            </a:r>
          </a:p>
          <a:p>
            <a:pPr algn="just"/>
            <a:r>
              <a:rPr lang="pt-BR" altLang="pt-BR" b="1"/>
              <a:t>Observem como uma mulher que está mal em um relacionamento, ela fala mal do marido, mal de homem, mal de tudo, você perceberá que tudo o que ela fala é igual aquilo que ela vive.</a:t>
            </a:r>
          </a:p>
        </p:txBody>
      </p:sp>
      <p:sp>
        <p:nvSpPr>
          <p:cNvPr id="28676" name="Espaço Reservado para Número de Slide 3">
            <a:extLst>
              <a:ext uri="{FF2B5EF4-FFF2-40B4-BE49-F238E27FC236}">
                <a16:creationId xmlns:a16="http://schemas.microsoft.com/office/drawing/2014/main" id="{CE3DC45A-8818-40C3-9A05-758FF92C22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1708DCE9-E98A-4C1A-AF0B-158AAD2EF2C3}" type="slidenum">
              <a:rPr lang="pt-BR" altLang="pt-BR" smtClean="0">
                <a:latin typeface="Berlin Sans FB Demi" panose="020E0802020502020306" pitchFamily="34" charset="0"/>
              </a:rPr>
              <a:pPr/>
              <a:t>14</a:t>
            </a:fld>
            <a:endParaRPr lang="pt-BR" altLang="pt-BR">
              <a:latin typeface="Berlin Sans FB Demi" panose="020E0802020502020306"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ço Reservado para Imagem de Slide 1">
            <a:extLst>
              <a:ext uri="{FF2B5EF4-FFF2-40B4-BE49-F238E27FC236}">
                <a16:creationId xmlns:a16="http://schemas.microsoft.com/office/drawing/2014/main" id="{22986534-E10D-43C9-BD73-7F273B115F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Espaço Reservado para Anotações 2">
            <a:extLst>
              <a:ext uri="{FF2B5EF4-FFF2-40B4-BE49-F238E27FC236}">
                <a16:creationId xmlns:a16="http://schemas.microsoft.com/office/drawing/2014/main" id="{13AB3763-7856-4D32-B5CF-F1A2CB0E13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b="1"/>
              <a:t>Nossa realidade é influenciada, pelas nossa palavras se apenas pronunciamos palavras de maldição, somos amaldiçoados,  se de benção assim seremos também.</a:t>
            </a:r>
          </a:p>
          <a:p>
            <a:pPr algn="just"/>
            <a:r>
              <a:rPr lang="pt-BR" altLang="pt-BR" b="1"/>
              <a:t>Observem como uma mulher que está mal em um relacionamento, ela fala mal do marido, mal de homem, mal de tudo, você perceberá que tudo o que ela fala é igual aquilo que ela vive.</a:t>
            </a:r>
          </a:p>
        </p:txBody>
      </p:sp>
      <p:sp>
        <p:nvSpPr>
          <p:cNvPr id="30724" name="Espaço Reservado para Número de Slide 3">
            <a:extLst>
              <a:ext uri="{FF2B5EF4-FFF2-40B4-BE49-F238E27FC236}">
                <a16:creationId xmlns:a16="http://schemas.microsoft.com/office/drawing/2014/main" id="{7E803C27-1BEC-4ECB-9732-54C7F6F187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F0CC5FBA-A305-4FB1-8AED-AEDD0AFCF536}" type="slidenum">
              <a:rPr lang="pt-BR" altLang="pt-BR" smtClean="0">
                <a:latin typeface="Berlin Sans FB Demi" panose="020E0802020502020306" pitchFamily="34" charset="0"/>
              </a:rPr>
              <a:pPr/>
              <a:t>15</a:t>
            </a:fld>
            <a:endParaRPr lang="pt-BR" altLang="pt-BR">
              <a:latin typeface="Berlin Sans FB Demi" panose="020E0802020502020306"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ço Reservado para Imagem de Slide 1">
            <a:extLst>
              <a:ext uri="{FF2B5EF4-FFF2-40B4-BE49-F238E27FC236}">
                <a16:creationId xmlns:a16="http://schemas.microsoft.com/office/drawing/2014/main" id="{26D8D9CD-2699-4E2E-959D-25880560CD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Espaço Reservado para Anotações 2">
            <a:extLst>
              <a:ext uri="{FF2B5EF4-FFF2-40B4-BE49-F238E27FC236}">
                <a16:creationId xmlns:a16="http://schemas.microsoft.com/office/drawing/2014/main" id="{AFCC2359-8C46-45C2-8221-B229B2FF94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a:t>Elogios vem em todas as formas e tamanhos. Podem variar desde o reconhecimento de algo que alguém fez, do jeito de ser, ao comentário positivo de uma vestimenta. Um elogio sincero, não importa quão pequeno seja, pode fazer qualquer um se sentir bem.</a:t>
            </a:r>
            <a:endParaRPr lang="pt-BR" altLang="pt-BR" b="1"/>
          </a:p>
        </p:txBody>
      </p:sp>
      <p:sp>
        <p:nvSpPr>
          <p:cNvPr id="32772" name="Espaço Reservado para Número de Slide 3">
            <a:extLst>
              <a:ext uri="{FF2B5EF4-FFF2-40B4-BE49-F238E27FC236}">
                <a16:creationId xmlns:a16="http://schemas.microsoft.com/office/drawing/2014/main" id="{3A138EB1-C254-40DE-9A8D-63DDAC471F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869E3247-101B-4E74-A021-90053DFFFA63}" type="slidenum">
              <a:rPr lang="pt-BR" altLang="pt-BR" smtClean="0">
                <a:latin typeface="Berlin Sans FB Demi" panose="020E0802020502020306" pitchFamily="34" charset="0"/>
              </a:rPr>
              <a:pPr/>
              <a:t>16</a:t>
            </a:fld>
            <a:endParaRPr lang="pt-BR" altLang="pt-BR">
              <a:latin typeface="Berlin Sans FB Demi" panose="020E0802020502020306"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ço Reservado para Imagem de Slide 1">
            <a:extLst>
              <a:ext uri="{FF2B5EF4-FFF2-40B4-BE49-F238E27FC236}">
                <a16:creationId xmlns:a16="http://schemas.microsoft.com/office/drawing/2014/main" id="{2D42497E-44D8-49D7-A180-B5BB5F09EC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Espaço Reservado para Anotações 2">
            <a:extLst>
              <a:ext uri="{FF2B5EF4-FFF2-40B4-BE49-F238E27FC236}">
                <a16:creationId xmlns:a16="http://schemas.microsoft.com/office/drawing/2014/main" id="{627EC241-30B9-4D48-8C4B-DBDAA95438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a:t>Perceba realmente a pessoa e o que de fato te deu uma impressão positiva a ponto de querer elogiá-la. Para isso, é importante ter claro o que exatamente naquela pessoa te causou um bom impacto</a:t>
            </a:r>
            <a:endParaRPr lang="pt-BR" altLang="pt-BR" b="1"/>
          </a:p>
        </p:txBody>
      </p:sp>
      <p:sp>
        <p:nvSpPr>
          <p:cNvPr id="34820" name="Espaço Reservado para Número de Slide 3">
            <a:extLst>
              <a:ext uri="{FF2B5EF4-FFF2-40B4-BE49-F238E27FC236}">
                <a16:creationId xmlns:a16="http://schemas.microsoft.com/office/drawing/2014/main" id="{291DEB2B-7EF4-454D-A168-2503142721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0B4D77D1-2F5E-4C9B-8D52-516C3641154C}" type="slidenum">
              <a:rPr lang="pt-BR" altLang="pt-BR" smtClean="0">
                <a:latin typeface="Berlin Sans FB Demi" panose="020E0802020502020306" pitchFamily="34" charset="0"/>
              </a:rPr>
              <a:pPr/>
              <a:t>17</a:t>
            </a:fld>
            <a:endParaRPr lang="pt-BR" altLang="pt-BR">
              <a:latin typeface="Berlin Sans FB Demi" panose="020E0802020502020306"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ço Reservado para Imagem de Slide 1">
            <a:extLst>
              <a:ext uri="{FF2B5EF4-FFF2-40B4-BE49-F238E27FC236}">
                <a16:creationId xmlns:a16="http://schemas.microsoft.com/office/drawing/2014/main" id="{D370E032-2AEC-42F4-B0E1-6F1378947A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Espaço Reservado para Anotações 2">
            <a:extLst>
              <a:ext uri="{FF2B5EF4-FFF2-40B4-BE49-F238E27FC236}">
                <a16:creationId xmlns:a16="http://schemas.microsoft.com/office/drawing/2014/main" id="{E30F076B-CD42-4766-843A-CD5A168B81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a:t>Elogios são feitos para fazer com que as pessoas se sintam bem consigo mesmas e se sentirem apreciadas por quem são, então garanta que o elogio é sobre algo que é específico à pessoa. Fale sobre algo que é a cara dela. Quanto mais pessoal, melhor, mais sincero e mais convincente.</a:t>
            </a:r>
            <a:endParaRPr lang="pt-BR" altLang="pt-BR" b="1"/>
          </a:p>
        </p:txBody>
      </p:sp>
      <p:sp>
        <p:nvSpPr>
          <p:cNvPr id="36868" name="Espaço Reservado para Número de Slide 3">
            <a:extLst>
              <a:ext uri="{FF2B5EF4-FFF2-40B4-BE49-F238E27FC236}">
                <a16:creationId xmlns:a16="http://schemas.microsoft.com/office/drawing/2014/main" id="{FACA5A98-5CAD-4043-8C36-636B56D514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B5778895-18EC-4F5D-B64C-809878289145}" type="slidenum">
              <a:rPr lang="pt-BR" altLang="pt-BR" smtClean="0">
                <a:latin typeface="Berlin Sans FB Demi" panose="020E0802020502020306" pitchFamily="34" charset="0"/>
              </a:rPr>
              <a:pPr/>
              <a:t>18</a:t>
            </a:fld>
            <a:endParaRPr lang="pt-BR" altLang="pt-BR">
              <a:latin typeface="Berlin Sans FB Demi" panose="020E0802020502020306"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ço Reservado para Imagem de Slide 1">
            <a:extLst>
              <a:ext uri="{FF2B5EF4-FFF2-40B4-BE49-F238E27FC236}">
                <a16:creationId xmlns:a16="http://schemas.microsoft.com/office/drawing/2014/main" id="{BF68C74F-0F8D-4FB4-8FC5-BE18602E2C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ço Reservado para Anotações 2">
            <a:extLst>
              <a:ext uri="{FF2B5EF4-FFF2-40B4-BE49-F238E27FC236}">
                <a16:creationId xmlns:a16="http://schemas.microsoft.com/office/drawing/2014/main" id="{6F937416-A59C-43EE-A477-07D2D57B35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a:t>Elogios são feitos para fazer com que as pessoas se sintam bem consigo mesmas e se sentirem apreciadas por quem são, então garanta que o elogio é sobre algo que é específico à pessoa. Fale sobre algo que é a cara dela. Quanto mais pessoal, melhor, mais sincero e mais convincente.</a:t>
            </a:r>
            <a:endParaRPr lang="pt-BR" altLang="pt-BR" b="1"/>
          </a:p>
        </p:txBody>
      </p:sp>
      <p:sp>
        <p:nvSpPr>
          <p:cNvPr id="38916" name="Espaço Reservado para Número de Slide 3">
            <a:extLst>
              <a:ext uri="{FF2B5EF4-FFF2-40B4-BE49-F238E27FC236}">
                <a16:creationId xmlns:a16="http://schemas.microsoft.com/office/drawing/2014/main" id="{1395DBD6-9158-4500-82FC-5D1F8AAC36D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5FEFFCCB-E5B1-445A-B0C9-2137CE71283D}" type="slidenum">
              <a:rPr lang="pt-BR" altLang="pt-BR" smtClean="0">
                <a:latin typeface="Berlin Sans FB Demi" panose="020E0802020502020306" pitchFamily="34" charset="0"/>
              </a:rPr>
              <a:pPr/>
              <a:t>19</a:t>
            </a:fld>
            <a:endParaRPr lang="pt-BR" altLang="pt-BR">
              <a:latin typeface="Berlin Sans FB Demi" panose="020E0802020502020306"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ço Reservado para Imagem de Slide 1">
            <a:extLst>
              <a:ext uri="{FF2B5EF4-FFF2-40B4-BE49-F238E27FC236}">
                <a16:creationId xmlns:a16="http://schemas.microsoft.com/office/drawing/2014/main" id="{7C7341F4-1B38-4F2F-B75F-97F3F83425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ço Reservado para Anotações 2">
            <a:extLst>
              <a:ext uri="{FF2B5EF4-FFF2-40B4-BE49-F238E27FC236}">
                <a16:creationId xmlns:a16="http://schemas.microsoft.com/office/drawing/2014/main" id="{AB16F7DF-E798-413B-AA0D-668479CB2E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b="1"/>
              <a:t>Não te</a:t>
            </a:r>
          </a:p>
        </p:txBody>
      </p:sp>
      <p:sp>
        <p:nvSpPr>
          <p:cNvPr id="40964" name="Espaço Reservado para Número de Slide 3">
            <a:extLst>
              <a:ext uri="{FF2B5EF4-FFF2-40B4-BE49-F238E27FC236}">
                <a16:creationId xmlns:a16="http://schemas.microsoft.com/office/drawing/2014/main" id="{708D3E36-5B7A-4E51-AF9E-1A4038BF60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76C8676A-8143-44F0-A2EE-EEAF227DC953}" type="slidenum">
              <a:rPr lang="pt-BR" altLang="pt-BR" smtClean="0">
                <a:latin typeface="Berlin Sans FB Demi" panose="020E0802020502020306" pitchFamily="34" charset="0"/>
              </a:rPr>
              <a:pPr/>
              <a:t>20</a:t>
            </a:fld>
            <a:endParaRPr lang="pt-BR" altLang="pt-BR">
              <a:latin typeface="Berlin Sans FB Demi" panose="020E0802020502020306"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ço Reservado para Imagem de Slide 1">
            <a:extLst>
              <a:ext uri="{FF2B5EF4-FFF2-40B4-BE49-F238E27FC236}">
                <a16:creationId xmlns:a16="http://schemas.microsoft.com/office/drawing/2014/main" id="{D01D6286-28FC-4787-B644-3B8ACB80C2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Espaço Reservado para Anotações 2">
            <a:extLst>
              <a:ext uri="{FF2B5EF4-FFF2-40B4-BE49-F238E27FC236}">
                <a16:creationId xmlns:a16="http://schemas.microsoft.com/office/drawing/2014/main" id="{FE63732B-A71D-4F14-ADA0-A9D5854F02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pt-BR" altLang="pt-BR" b="1"/>
          </a:p>
        </p:txBody>
      </p:sp>
      <p:sp>
        <p:nvSpPr>
          <p:cNvPr id="43012" name="Espaço Reservado para Número de Slide 3">
            <a:extLst>
              <a:ext uri="{FF2B5EF4-FFF2-40B4-BE49-F238E27FC236}">
                <a16:creationId xmlns:a16="http://schemas.microsoft.com/office/drawing/2014/main" id="{C411088E-CAD2-44EE-A026-E5B902E6CD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07AFE02C-B142-410A-AB40-62A8E9902F05}" type="slidenum">
              <a:rPr lang="pt-BR" altLang="pt-BR" smtClean="0">
                <a:latin typeface="Berlin Sans FB Demi" panose="020E0802020502020306" pitchFamily="34" charset="0"/>
              </a:rPr>
              <a:pPr/>
              <a:t>21</a:t>
            </a:fld>
            <a:endParaRPr lang="pt-BR" altLang="pt-BR">
              <a:latin typeface="Berlin Sans FB Demi" panose="020E0802020502020306"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ço Reservado para Imagem de Slide 1">
            <a:extLst>
              <a:ext uri="{FF2B5EF4-FFF2-40B4-BE49-F238E27FC236}">
                <a16:creationId xmlns:a16="http://schemas.microsoft.com/office/drawing/2014/main" id="{192B3FCA-0DE3-44E8-AEB4-D4464BAD64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Espaço Reservado para Anotações 2">
            <a:extLst>
              <a:ext uri="{FF2B5EF4-FFF2-40B4-BE49-F238E27FC236}">
                <a16:creationId xmlns:a16="http://schemas.microsoft.com/office/drawing/2014/main" id="{47722263-3B42-4459-8283-7510518D4C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pt-BR" altLang="pt-BR" b="1"/>
          </a:p>
        </p:txBody>
      </p:sp>
      <p:sp>
        <p:nvSpPr>
          <p:cNvPr id="6148" name="Espaço Reservado para Número de Slide 3">
            <a:extLst>
              <a:ext uri="{FF2B5EF4-FFF2-40B4-BE49-F238E27FC236}">
                <a16:creationId xmlns:a16="http://schemas.microsoft.com/office/drawing/2014/main" id="{8AD9E9E3-DBA5-4AC2-8274-22FA5D7E18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29140E11-A7FF-4727-8B05-F0E368C02CC4}" type="slidenum">
              <a:rPr lang="pt-BR" altLang="pt-BR" smtClean="0">
                <a:latin typeface="Berlin Sans FB Demi" panose="020E0802020502020306" pitchFamily="34" charset="0"/>
              </a:rPr>
              <a:pPr/>
              <a:t>2</a:t>
            </a:fld>
            <a:endParaRPr lang="pt-BR" altLang="pt-BR">
              <a:latin typeface="Berlin Sans FB Demi" panose="020E0802020502020306"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ço Reservado para Imagem de Slide 1">
            <a:extLst>
              <a:ext uri="{FF2B5EF4-FFF2-40B4-BE49-F238E27FC236}">
                <a16:creationId xmlns:a16="http://schemas.microsoft.com/office/drawing/2014/main" id="{67CDA785-074E-4ECA-9B77-5C00E4A4F5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Espaço Reservado para Anotações 2">
            <a:extLst>
              <a:ext uri="{FF2B5EF4-FFF2-40B4-BE49-F238E27FC236}">
                <a16:creationId xmlns:a16="http://schemas.microsoft.com/office/drawing/2014/main" id="{7EC8881E-E2A8-4324-BB9C-FA24A235D1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pt-BR" altLang="pt-BR" b="1"/>
          </a:p>
        </p:txBody>
      </p:sp>
      <p:sp>
        <p:nvSpPr>
          <p:cNvPr id="45060" name="Espaço Reservado para Número de Slide 3">
            <a:extLst>
              <a:ext uri="{FF2B5EF4-FFF2-40B4-BE49-F238E27FC236}">
                <a16:creationId xmlns:a16="http://schemas.microsoft.com/office/drawing/2014/main" id="{8D19A558-87E7-453D-984E-2504D97AEF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CD0D00FF-03D2-4EB9-89CD-8F0372B7E6B5}" type="slidenum">
              <a:rPr lang="pt-BR" altLang="pt-BR" smtClean="0">
                <a:latin typeface="Berlin Sans FB Demi" panose="020E0802020502020306" pitchFamily="34" charset="0"/>
              </a:rPr>
              <a:pPr/>
              <a:t>22</a:t>
            </a:fld>
            <a:endParaRPr lang="pt-BR" altLang="pt-BR">
              <a:latin typeface="Berlin Sans FB Demi" panose="020E0802020502020306"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ço Reservado para Imagem de Slide 1">
            <a:extLst>
              <a:ext uri="{FF2B5EF4-FFF2-40B4-BE49-F238E27FC236}">
                <a16:creationId xmlns:a16="http://schemas.microsoft.com/office/drawing/2014/main" id="{DEE89276-A891-4F3D-9837-99F5189D10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Espaço Reservado para Anotações 2">
            <a:extLst>
              <a:ext uri="{FF2B5EF4-FFF2-40B4-BE49-F238E27FC236}">
                <a16:creationId xmlns:a16="http://schemas.microsoft.com/office/drawing/2014/main" id="{B0A41FA4-911E-4DBF-99AD-EFA099524F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pt-BR" altLang="pt-BR" b="1"/>
          </a:p>
        </p:txBody>
      </p:sp>
      <p:sp>
        <p:nvSpPr>
          <p:cNvPr id="47108" name="Espaço Reservado para Número de Slide 3">
            <a:extLst>
              <a:ext uri="{FF2B5EF4-FFF2-40B4-BE49-F238E27FC236}">
                <a16:creationId xmlns:a16="http://schemas.microsoft.com/office/drawing/2014/main" id="{1852286D-2B4D-442D-A496-C36CD6D1F4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7DDEE4D8-6585-45ED-A37D-0EDFA4274100}" type="slidenum">
              <a:rPr lang="pt-BR" altLang="pt-BR" smtClean="0">
                <a:latin typeface="Berlin Sans FB Demi" panose="020E0802020502020306" pitchFamily="34" charset="0"/>
              </a:rPr>
              <a:pPr/>
              <a:t>23</a:t>
            </a:fld>
            <a:endParaRPr lang="pt-BR" altLang="pt-BR">
              <a:latin typeface="Berlin Sans FB Demi" panose="020E0802020502020306"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ço Reservado para Imagem de Slide 1">
            <a:extLst>
              <a:ext uri="{FF2B5EF4-FFF2-40B4-BE49-F238E27FC236}">
                <a16:creationId xmlns:a16="http://schemas.microsoft.com/office/drawing/2014/main" id="{942972A5-AF3F-4367-B43E-7CA8B7C5E17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Espaço Reservado para Anotações 2">
            <a:extLst>
              <a:ext uri="{FF2B5EF4-FFF2-40B4-BE49-F238E27FC236}">
                <a16:creationId xmlns:a16="http://schemas.microsoft.com/office/drawing/2014/main" id="{ABFC2CC8-1B39-42E7-9301-BC444DA703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pt-BR" altLang="pt-BR" b="1"/>
          </a:p>
        </p:txBody>
      </p:sp>
      <p:sp>
        <p:nvSpPr>
          <p:cNvPr id="49156" name="Espaço Reservado para Número de Slide 3">
            <a:extLst>
              <a:ext uri="{FF2B5EF4-FFF2-40B4-BE49-F238E27FC236}">
                <a16:creationId xmlns:a16="http://schemas.microsoft.com/office/drawing/2014/main" id="{483AC0A4-86F2-410C-9B87-8B956B942D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FD05E426-CC9E-4A90-95AD-CFA14BC9134F}" type="slidenum">
              <a:rPr lang="pt-BR" altLang="pt-BR" smtClean="0">
                <a:latin typeface="Berlin Sans FB Demi" panose="020E0802020502020306" pitchFamily="34" charset="0"/>
              </a:rPr>
              <a:pPr/>
              <a:t>24</a:t>
            </a:fld>
            <a:endParaRPr lang="pt-BR" altLang="pt-BR">
              <a:latin typeface="Berlin Sans FB Demi" panose="020E0802020502020306"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ço Reservado para Imagem de Slide 1">
            <a:extLst>
              <a:ext uri="{FF2B5EF4-FFF2-40B4-BE49-F238E27FC236}">
                <a16:creationId xmlns:a16="http://schemas.microsoft.com/office/drawing/2014/main" id="{403BC281-EF5F-47AD-9B1B-9E8470A1E1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Espaço Reservado para Anotações 2">
            <a:extLst>
              <a:ext uri="{FF2B5EF4-FFF2-40B4-BE49-F238E27FC236}">
                <a16:creationId xmlns:a16="http://schemas.microsoft.com/office/drawing/2014/main" id="{1B2B3A46-757D-4B08-B841-385CBFE577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pt-BR" altLang="pt-BR" b="1"/>
          </a:p>
        </p:txBody>
      </p:sp>
      <p:sp>
        <p:nvSpPr>
          <p:cNvPr id="51204" name="Espaço Reservado para Número de Slide 3">
            <a:extLst>
              <a:ext uri="{FF2B5EF4-FFF2-40B4-BE49-F238E27FC236}">
                <a16:creationId xmlns:a16="http://schemas.microsoft.com/office/drawing/2014/main" id="{F2B04F41-1B28-41C3-808C-BE98FD21C6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778A060E-C9B1-4818-9C2D-744F8DB61F6F}" type="slidenum">
              <a:rPr lang="pt-BR" altLang="pt-BR" smtClean="0">
                <a:latin typeface="Berlin Sans FB Demi" panose="020E0802020502020306" pitchFamily="34" charset="0"/>
              </a:rPr>
              <a:pPr/>
              <a:t>25</a:t>
            </a:fld>
            <a:endParaRPr lang="pt-BR" altLang="pt-BR">
              <a:latin typeface="Berlin Sans FB Demi" panose="020E0802020502020306"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ço Reservado para Imagem de Slide 1">
            <a:extLst>
              <a:ext uri="{FF2B5EF4-FFF2-40B4-BE49-F238E27FC236}">
                <a16:creationId xmlns:a16="http://schemas.microsoft.com/office/drawing/2014/main" id="{817FA485-F53F-4A69-9073-580389B872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Espaço Reservado para Anotações 2">
            <a:extLst>
              <a:ext uri="{FF2B5EF4-FFF2-40B4-BE49-F238E27FC236}">
                <a16:creationId xmlns:a16="http://schemas.microsoft.com/office/drawing/2014/main" id="{0B266D62-EB73-4C69-979F-E13972216F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pt-BR" altLang="pt-BR" b="1"/>
          </a:p>
        </p:txBody>
      </p:sp>
      <p:sp>
        <p:nvSpPr>
          <p:cNvPr id="53252" name="Espaço Reservado para Número de Slide 3">
            <a:extLst>
              <a:ext uri="{FF2B5EF4-FFF2-40B4-BE49-F238E27FC236}">
                <a16:creationId xmlns:a16="http://schemas.microsoft.com/office/drawing/2014/main" id="{610A61FF-9455-4AAB-A594-9C12FEC87F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5AE0028D-E1F1-4CE0-869A-87D1C6284324}" type="slidenum">
              <a:rPr lang="pt-BR" altLang="pt-BR" smtClean="0">
                <a:latin typeface="Berlin Sans FB Demi" panose="020E0802020502020306" pitchFamily="34" charset="0"/>
              </a:rPr>
              <a:pPr/>
              <a:t>26</a:t>
            </a:fld>
            <a:endParaRPr lang="pt-BR" altLang="pt-BR">
              <a:latin typeface="Berlin Sans FB Demi" panose="020E0802020502020306"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ço Reservado para Imagem de Slide 1">
            <a:extLst>
              <a:ext uri="{FF2B5EF4-FFF2-40B4-BE49-F238E27FC236}">
                <a16:creationId xmlns:a16="http://schemas.microsoft.com/office/drawing/2014/main" id="{AD195938-5078-4433-BE0F-A036622044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Espaço Reservado para Anotações 2">
            <a:extLst>
              <a:ext uri="{FF2B5EF4-FFF2-40B4-BE49-F238E27FC236}">
                <a16:creationId xmlns:a16="http://schemas.microsoft.com/office/drawing/2014/main" id="{5655276B-5500-49CC-A252-8C1A8CF910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pt-BR" altLang="pt-BR" b="1"/>
          </a:p>
        </p:txBody>
      </p:sp>
      <p:sp>
        <p:nvSpPr>
          <p:cNvPr id="55300" name="Espaço Reservado para Número de Slide 3">
            <a:extLst>
              <a:ext uri="{FF2B5EF4-FFF2-40B4-BE49-F238E27FC236}">
                <a16:creationId xmlns:a16="http://schemas.microsoft.com/office/drawing/2014/main" id="{0E14E2C4-8941-4C0E-BAEA-2CE392C0D23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A1971002-70D7-4367-847C-4C4D7AD1E351}" type="slidenum">
              <a:rPr lang="pt-BR" altLang="pt-BR" smtClean="0">
                <a:latin typeface="Berlin Sans FB Demi" panose="020E0802020502020306" pitchFamily="34" charset="0"/>
              </a:rPr>
              <a:pPr/>
              <a:t>27</a:t>
            </a:fld>
            <a:endParaRPr lang="pt-BR" altLang="pt-BR">
              <a:latin typeface="Berlin Sans FB Demi" panose="020E0802020502020306"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ço Reservado para Imagem de Slide 1">
            <a:extLst>
              <a:ext uri="{FF2B5EF4-FFF2-40B4-BE49-F238E27FC236}">
                <a16:creationId xmlns:a16="http://schemas.microsoft.com/office/drawing/2014/main" id="{30644ACD-74B5-411C-8896-B868B35815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Espaço Reservado para Anotações 2">
            <a:extLst>
              <a:ext uri="{FF2B5EF4-FFF2-40B4-BE49-F238E27FC236}">
                <a16:creationId xmlns:a16="http://schemas.microsoft.com/office/drawing/2014/main" id="{5B90F516-29C8-4730-B96E-F5218C1622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b="1"/>
              <a:t>Então, participe.</a:t>
            </a:r>
          </a:p>
        </p:txBody>
      </p:sp>
      <p:sp>
        <p:nvSpPr>
          <p:cNvPr id="57348" name="Espaço Reservado para Número de Slide 3">
            <a:extLst>
              <a:ext uri="{FF2B5EF4-FFF2-40B4-BE49-F238E27FC236}">
                <a16:creationId xmlns:a16="http://schemas.microsoft.com/office/drawing/2014/main" id="{FEC143BD-0A39-40CB-942C-2BAC6F71B2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BDB3A79C-C806-4A12-A935-2687870895D5}" type="slidenum">
              <a:rPr lang="pt-BR" altLang="pt-BR" smtClean="0">
                <a:solidFill>
                  <a:srgbClr val="000000"/>
                </a:solidFill>
                <a:latin typeface="Berlin Sans FB Demi" panose="020E0802020502020306" pitchFamily="34" charset="0"/>
              </a:rPr>
              <a:pPr/>
              <a:t>28</a:t>
            </a:fld>
            <a:endParaRPr lang="pt-BR" altLang="pt-BR">
              <a:solidFill>
                <a:srgbClr val="000000"/>
              </a:solidFill>
              <a:latin typeface="Berlin Sans FB Demi" panose="020E0802020502020306"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ço Reservado para Imagem de Slide 1">
            <a:extLst>
              <a:ext uri="{FF2B5EF4-FFF2-40B4-BE49-F238E27FC236}">
                <a16:creationId xmlns:a16="http://schemas.microsoft.com/office/drawing/2014/main" id="{4CAA7221-9EE2-4A64-9CB6-C8A44D090B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Espaço Reservado para Anotações 2">
            <a:extLst>
              <a:ext uri="{FF2B5EF4-FFF2-40B4-BE49-F238E27FC236}">
                <a16:creationId xmlns:a16="http://schemas.microsoft.com/office/drawing/2014/main" id="{86183113-7FEF-4CAB-BA39-2AADFA409D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pt-BR" altLang="pt-BR" b="1"/>
          </a:p>
        </p:txBody>
      </p:sp>
      <p:sp>
        <p:nvSpPr>
          <p:cNvPr id="59396" name="Espaço Reservado para Número de Slide 3">
            <a:extLst>
              <a:ext uri="{FF2B5EF4-FFF2-40B4-BE49-F238E27FC236}">
                <a16:creationId xmlns:a16="http://schemas.microsoft.com/office/drawing/2014/main" id="{BD9E1091-8F8C-4534-A17E-03F331131F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C7630A0D-D39A-4A93-9A3A-C1674E82681E}" type="slidenum">
              <a:rPr lang="pt-BR" altLang="pt-BR" smtClean="0">
                <a:latin typeface="Berlin Sans FB Demi" panose="020E0802020502020306" pitchFamily="34" charset="0"/>
              </a:rPr>
              <a:pPr/>
              <a:t>29</a:t>
            </a:fld>
            <a:endParaRPr lang="pt-BR" altLang="pt-BR">
              <a:latin typeface="Berlin Sans FB Demi" panose="020E0802020502020306"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Espaço Reservado para Imagem de Slide 1">
            <a:extLst>
              <a:ext uri="{FF2B5EF4-FFF2-40B4-BE49-F238E27FC236}">
                <a16:creationId xmlns:a16="http://schemas.microsoft.com/office/drawing/2014/main" id="{4A6F6E32-732D-41DE-8095-DB513F04ED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Espaço Reservado para Anotações 2">
            <a:extLst>
              <a:ext uri="{FF2B5EF4-FFF2-40B4-BE49-F238E27FC236}">
                <a16:creationId xmlns:a16="http://schemas.microsoft.com/office/drawing/2014/main" id="{4262F668-5DA9-44EC-864F-EAF02879CF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pt-BR" altLang="pt-BR" b="1"/>
          </a:p>
        </p:txBody>
      </p:sp>
      <p:sp>
        <p:nvSpPr>
          <p:cNvPr id="61444" name="Espaço Reservado para Número de Slide 3">
            <a:extLst>
              <a:ext uri="{FF2B5EF4-FFF2-40B4-BE49-F238E27FC236}">
                <a16:creationId xmlns:a16="http://schemas.microsoft.com/office/drawing/2014/main" id="{575FB0D4-B981-49DE-AD79-AE8DDF3BC3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A26C06F1-F7CD-4045-A96B-CE9D2BAB8084}" type="slidenum">
              <a:rPr lang="pt-BR" altLang="pt-BR" smtClean="0">
                <a:latin typeface="Berlin Sans FB Demi" panose="020E0802020502020306" pitchFamily="34" charset="0"/>
              </a:rPr>
              <a:pPr/>
              <a:t>30</a:t>
            </a:fld>
            <a:endParaRPr lang="pt-BR" altLang="pt-BR">
              <a:latin typeface="Berlin Sans FB Demi" panose="020E0802020502020306"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ço Reservado para Imagem de Slide 1">
            <a:extLst>
              <a:ext uri="{FF2B5EF4-FFF2-40B4-BE49-F238E27FC236}">
                <a16:creationId xmlns:a16="http://schemas.microsoft.com/office/drawing/2014/main" id="{043C9FCE-2EFA-4BA9-B0BC-246AA3BE6E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Espaço Reservado para Anotações 2">
            <a:extLst>
              <a:ext uri="{FF2B5EF4-FFF2-40B4-BE49-F238E27FC236}">
                <a16:creationId xmlns:a16="http://schemas.microsoft.com/office/drawing/2014/main" id="{CF449E8F-A7E5-4264-BA16-5812683995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pt-BR" altLang="pt-BR" b="1"/>
          </a:p>
        </p:txBody>
      </p:sp>
      <p:sp>
        <p:nvSpPr>
          <p:cNvPr id="63492" name="Espaço Reservado para Número de Slide 3">
            <a:extLst>
              <a:ext uri="{FF2B5EF4-FFF2-40B4-BE49-F238E27FC236}">
                <a16:creationId xmlns:a16="http://schemas.microsoft.com/office/drawing/2014/main" id="{AC3ECB27-C9B5-4382-B2AE-930C3D32FC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468EF07F-5115-4F6E-A6B8-191E57980FD9}" type="slidenum">
              <a:rPr lang="pt-BR" altLang="pt-BR" smtClean="0">
                <a:latin typeface="Berlin Sans FB Demi" panose="020E0802020502020306" pitchFamily="34" charset="0"/>
              </a:rPr>
              <a:pPr/>
              <a:t>31</a:t>
            </a:fld>
            <a:endParaRPr lang="pt-BR" altLang="pt-BR">
              <a:latin typeface="Berlin Sans FB Demi" panose="020E0802020502020306"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ço Reservado para Imagem de Slide 1">
            <a:extLst>
              <a:ext uri="{FF2B5EF4-FFF2-40B4-BE49-F238E27FC236}">
                <a16:creationId xmlns:a16="http://schemas.microsoft.com/office/drawing/2014/main" id="{5668E8B4-4824-4148-A4BE-42F0278929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Espaço Reservado para Anotações 2">
            <a:extLst>
              <a:ext uri="{FF2B5EF4-FFF2-40B4-BE49-F238E27FC236}">
                <a16:creationId xmlns:a16="http://schemas.microsoft.com/office/drawing/2014/main" id="{63D13F3C-01AE-4E86-9CAB-73706B69FC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pt-BR" altLang="pt-BR" b="1"/>
          </a:p>
        </p:txBody>
      </p:sp>
      <p:sp>
        <p:nvSpPr>
          <p:cNvPr id="8196" name="Espaço Reservado para Número de Slide 3">
            <a:extLst>
              <a:ext uri="{FF2B5EF4-FFF2-40B4-BE49-F238E27FC236}">
                <a16:creationId xmlns:a16="http://schemas.microsoft.com/office/drawing/2014/main" id="{BB41786B-D2CD-49DD-A901-A3DA455741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4B278E29-BD82-476F-AED6-25D2D510B516}" type="slidenum">
              <a:rPr lang="pt-BR" altLang="pt-BR" smtClean="0">
                <a:latin typeface="Berlin Sans FB Demi" panose="020E0802020502020306" pitchFamily="34" charset="0"/>
              </a:rPr>
              <a:pPr/>
              <a:t>3</a:t>
            </a:fld>
            <a:endParaRPr lang="pt-BR" altLang="pt-BR">
              <a:latin typeface="Berlin Sans FB Demi" panose="020E0802020502020306"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ço Reservado para Imagem de Slide 1">
            <a:extLst>
              <a:ext uri="{FF2B5EF4-FFF2-40B4-BE49-F238E27FC236}">
                <a16:creationId xmlns:a16="http://schemas.microsoft.com/office/drawing/2014/main" id="{4E23A2EA-D4E8-4167-90A8-9095A184B0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Espaço Reservado para Anotações 2">
            <a:extLst>
              <a:ext uri="{FF2B5EF4-FFF2-40B4-BE49-F238E27FC236}">
                <a16:creationId xmlns:a16="http://schemas.microsoft.com/office/drawing/2014/main" id="{74FC5086-E2FD-442A-9F43-502E9926B1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65540" name="Espaço Reservado para Número de Slide 3">
            <a:extLst>
              <a:ext uri="{FF2B5EF4-FFF2-40B4-BE49-F238E27FC236}">
                <a16:creationId xmlns:a16="http://schemas.microsoft.com/office/drawing/2014/main" id="{7CDB4567-FFA6-4BF4-BC00-173956AEC8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2F9D6703-CE16-4EF7-8593-B90954DC7303}" type="slidenum">
              <a:rPr lang="pt-BR" altLang="pt-BR" smtClean="0">
                <a:latin typeface="Berlin Sans FB Demi" panose="020E0802020502020306" pitchFamily="34" charset="0"/>
              </a:rPr>
              <a:pPr/>
              <a:t>32</a:t>
            </a:fld>
            <a:endParaRPr lang="pt-BR" altLang="pt-BR">
              <a:latin typeface="Berlin Sans FB Demi" panose="020E0802020502020306"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ço Reservado para Imagem de Slide 1">
            <a:extLst>
              <a:ext uri="{FF2B5EF4-FFF2-40B4-BE49-F238E27FC236}">
                <a16:creationId xmlns:a16="http://schemas.microsoft.com/office/drawing/2014/main" id="{74D5DF9E-D61A-4C25-B9EB-C3C5AB5DB7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Espaço Reservado para Anotações 2">
            <a:extLst>
              <a:ext uri="{FF2B5EF4-FFF2-40B4-BE49-F238E27FC236}">
                <a16:creationId xmlns:a16="http://schemas.microsoft.com/office/drawing/2014/main" id="{E07C5FB9-40EA-49A6-A225-1EB73089EF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pt-BR" altLang="pt-BR" b="1"/>
          </a:p>
        </p:txBody>
      </p:sp>
      <p:sp>
        <p:nvSpPr>
          <p:cNvPr id="67588" name="Espaço Reservado para Número de Slide 3">
            <a:extLst>
              <a:ext uri="{FF2B5EF4-FFF2-40B4-BE49-F238E27FC236}">
                <a16:creationId xmlns:a16="http://schemas.microsoft.com/office/drawing/2014/main" id="{17087417-794B-410C-9449-4260810A16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5FC3DDA4-C982-4F58-AC69-EFD262A27FA4}" type="slidenum">
              <a:rPr lang="pt-BR" altLang="pt-BR" smtClean="0">
                <a:latin typeface="Berlin Sans FB Demi" panose="020E0802020502020306" pitchFamily="34" charset="0"/>
              </a:rPr>
              <a:pPr/>
              <a:t>33</a:t>
            </a:fld>
            <a:endParaRPr lang="pt-BR" altLang="pt-BR">
              <a:latin typeface="Berlin Sans FB Demi" panose="020E0802020502020306"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Espaço Reservado para Imagem de Slide 1">
            <a:extLst>
              <a:ext uri="{FF2B5EF4-FFF2-40B4-BE49-F238E27FC236}">
                <a16:creationId xmlns:a16="http://schemas.microsoft.com/office/drawing/2014/main" id="{D4D71E31-954B-4597-938D-65ED9DFD58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Espaço Reservado para Anotações 2">
            <a:extLst>
              <a:ext uri="{FF2B5EF4-FFF2-40B4-BE49-F238E27FC236}">
                <a16:creationId xmlns:a16="http://schemas.microsoft.com/office/drawing/2014/main" id="{8C96B480-82EA-4E21-A98C-4BA2A4791A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pt-BR" altLang="pt-BR" b="1"/>
          </a:p>
        </p:txBody>
      </p:sp>
      <p:sp>
        <p:nvSpPr>
          <p:cNvPr id="69636" name="Espaço Reservado para Número de Slide 3">
            <a:extLst>
              <a:ext uri="{FF2B5EF4-FFF2-40B4-BE49-F238E27FC236}">
                <a16:creationId xmlns:a16="http://schemas.microsoft.com/office/drawing/2014/main" id="{8ADBB742-1923-4355-BB9F-545D1D2A83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431D5598-BDF3-4FE6-8711-B81B34DE7E90}" type="slidenum">
              <a:rPr lang="pt-BR" altLang="pt-BR" smtClean="0">
                <a:latin typeface="Berlin Sans FB Demi" panose="020E0802020502020306" pitchFamily="34" charset="0"/>
              </a:rPr>
              <a:pPr/>
              <a:t>34</a:t>
            </a:fld>
            <a:endParaRPr lang="pt-BR" altLang="pt-BR">
              <a:latin typeface="Berlin Sans FB Demi" panose="020E0802020502020306"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Espaço Reservado para Imagem de Slide 1">
            <a:extLst>
              <a:ext uri="{FF2B5EF4-FFF2-40B4-BE49-F238E27FC236}">
                <a16:creationId xmlns:a16="http://schemas.microsoft.com/office/drawing/2014/main" id="{A5150CAD-B192-4486-9DC8-468F8A22FA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Espaço Reservado para Anotações 2">
            <a:extLst>
              <a:ext uri="{FF2B5EF4-FFF2-40B4-BE49-F238E27FC236}">
                <a16:creationId xmlns:a16="http://schemas.microsoft.com/office/drawing/2014/main" id="{77396BCE-2756-426B-99B0-F49DBB0EE6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71684" name="Espaço Reservado para Número de Slide 3">
            <a:extLst>
              <a:ext uri="{FF2B5EF4-FFF2-40B4-BE49-F238E27FC236}">
                <a16:creationId xmlns:a16="http://schemas.microsoft.com/office/drawing/2014/main" id="{9A929746-3DA3-4C14-9250-58473293F3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2F4AE433-B1FF-46B0-AF0D-21084C7C2450}" type="slidenum">
              <a:rPr lang="pt-BR" altLang="pt-BR" smtClean="0">
                <a:latin typeface="Berlin Sans FB Demi" panose="020E0802020502020306" pitchFamily="34" charset="0"/>
              </a:rPr>
              <a:pPr/>
              <a:t>35</a:t>
            </a:fld>
            <a:endParaRPr lang="pt-BR" altLang="pt-BR">
              <a:latin typeface="Berlin Sans FB Demi" panose="020E0802020502020306"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Espaço Reservado para Imagem de Slide 1">
            <a:extLst>
              <a:ext uri="{FF2B5EF4-FFF2-40B4-BE49-F238E27FC236}">
                <a16:creationId xmlns:a16="http://schemas.microsoft.com/office/drawing/2014/main" id="{0E7E370F-DCF2-4DBA-B328-9FD3F6A34B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Espaço Reservado para Anotações 2">
            <a:extLst>
              <a:ext uri="{FF2B5EF4-FFF2-40B4-BE49-F238E27FC236}">
                <a16:creationId xmlns:a16="http://schemas.microsoft.com/office/drawing/2014/main" id="{CC3FA3C1-75EC-4E53-AEF8-510C2885DA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b="1"/>
              <a:t>DICA: Entregue papeis cortados para os alunos e peçam para eles escreverem elogios para funcionário, professores , amigos...</a:t>
            </a:r>
          </a:p>
        </p:txBody>
      </p:sp>
      <p:sp>
        <p:nvSpPr>
          <p:cNvPr id="74756" name="Espaço Reservado para Número de Slide 3">
            <a:extLst>
              <a:ext uri="{FF2B5EF4-FFF2-40B4-BE49-F238E27FC236}">
                <a16:creationId xmlns:a16="http://schemas.microsoft.com/office/drawing/2014/main" id="{F8DA3DF5-E950-407A-BAC9-247CA45384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6A289626-0FC4-4DAC-B34D-78CF6964A62A}" type="slidenum">
              <a:rPr lang="pt-BR" altLang="pt-BR" smtClean="0">
                <a:latin typeface="Berlin Sans FB Demi" panose="020E0802020502020306" pitchFamily="34" charset="0"/>
              </a:rPr>
              <a:pPr/>
              <a:t>37</a:t>
            </a:fld>
            <a:endParaRPr lang="pt-BR" altLang="pt-BR">
              <a:latin typeface="Berlin Sans FB Demi" panose="020E0802020502020306"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ço Reservado para Imagem de Slide 1">
            <a:extLst>
              <a:ext uri="{FF2B5EF4-FFF2-40B4-BE49-F238E27FC236}">
                <a16:creationId xmlns:a16="http://schemas.microsoft.com/office/drawing/2014/main" id="{0DF3763B-E388-4F4F-B996-17D66D3EC9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Espaço Reservado para Anotações 2">
            <a:extLst>
              <a:ext uri="{FF2B5EF4-FFF2-40B4-BE49-F238E27FC236}">
                <a16:creationId xmlns:a16="http://schemas.microsoft.com/office/drawing/2014/main" id="{9B887F43-5626-41B6-804C-F16740E8B3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pt-BR" altLang="pt-BR" b="1"/>
          </a:p>
        </p:txBody>
      </p:sp>
      <p:sp>
        <p:nvSpPr>
          <p:cNvPr id="10244" name="Espaço Reservado para Número de Slide 3">
            <a:extLst>
              <a:ext uri="{FF2B5EF4-FFF2-40B4-BE49-F238E27FC236}">
                <a16:creationId xmlns:a16="http://schemas.microsoft.com/office/drawing/2014/main" id="{62527811-27D3-4A5B-8624-B89E3F65DD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5C297773-2DC9-435A-BB1F-F5CF7343BBF2}" type="slidenum">
              <a:rPr lang="pt-BR" altLang="pt-BR" smtClean="0">
                <a:latin typeface="Berlin Sans FB Demi" panose="020E0802020502020306" pitchFamily="34" charset="0"/>
              </a:rPr>
              <a:pPr/>
              <a:t>4</a:t>
            </a:fld>
            <a:endParaRPr lang="pt-BR" altLang="pt-BR">
              <a:latin typeface="Berlin Sans FB Demi" panose="020E0802020502020306"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ço Reservado para Imagem de Slide 1">
            <a:extLst>
              <a:ext uri="{FF2B5EF4-FFF2-40B4-BE49-F238E27FC236}">
                <a16:creationId xmlns:a16="http://schemas.microsoft.com/office/drawing/2014/main" id="{BB808C56-0197-4B95-98F1-47EE765237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Espaço Reservado para Anotações 2">
            <a:extLst>
              <a:ext uri="{FF2B5EF4-FFF2-40B4-BE49-F238E27FC236}">
                <a16:creationId xmlns:a16="http://schemas.microsoft.com/office/drawing/2014/main" id="{8496019E-8874-4B97-A236-C7515BF53B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pt-BR" altLang="pt-BR" b="1"/>
          </a:p>
        </p:txBody>
      </p:sp>
      <p:sp>
        <p:nvSpPr>
          <p:cNvPr id="12292" name="Espaço Reservado para Número de Slide 3">
            <a:extLst>
              <a:ext uri="{FF2B5EF4-FFF2-40B4-BE49-F238E27FC236}">
                <a16:creationId xmlns:a16="http://schemas.microsoft.com/office/drawing/2014/main" id="{CB6CC92C-A8ED-463F-A36C-46F7B7C9D4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FE2C5F62-338A-4149-B4F7-3E114D83EA6A}" type="slidenum">
              <a:rPr lang="pt-BR" altLang="pt-BR" smtClean="0">
                <a:latin typeface="Berlin Sans FB Demi" panose="020E0802020502020306" pitchFamily="34" charset="0"/>
              </a:rPr>
              <a:pPr/>
              <a:t>5</a:t>
            </a:fld>
            <a:endParaRPr lang="pt-BR" altLang="pt-BR">
              <a:latin typeface="Berlin Sans FB Demi" panose="020E0802020502020306"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ço Reservado para Imagem de Slide 1">
            <a:extLst>
              <a:ext uri="{FF2B5EF4-FFF2-40B4-BE49-F238E27FC236}">
                <a16:creationId xmlns:a16="http://schemas.microsoft.com/office/drawing/2014/main" id="{C8779BEC-CB20-478B-A9F7-F8619061BB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Espaço Reservado para Anotações 2">
            <a:extLst>
              <a:ext uri="{FF2B5EF4-FFF2-40B4-BE49-F238E27FC236}">
                <a16:creationId xmlns:a16="http://schemas.microsoft.com/office/drawing/2014/main" id="{16C610E4-A456-4C17-8CB7-188A07D9F9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pt-BR" altLang="pt-BR" b="1"/>
          </a:p>
        </p:txBody>
      </p:sp>
      <p:sp>
        <p:nvSpPr>
          <p:cNvPr id="14340" name="Espaço Reservado para Número de Slide 3">
            <a:extLst>
              <a:ext uri="{FF2B5EF4-FFF2-40B4-BE49-F238E27FC236}">
                <a16:creationId xmlns:a16="http://schemas.microsoft.com/office/drawing/2014/main" id="{6DEA364B-1989-419E-9576-D2E0F50E4C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BF238542-6BE8-4CB6-89A3-E6F5EA3E592B}" type="slidenum">
              <a:rPr lang="pt-BR" altLang="pt-BR" smtClean="0">
                <a:latin typeface="Berlin Sans FB Demi" panose="020E0802020502020306" pitchFamily="34" charset="0"/>
              </a:rPr>
              <a:pPr/>
              <a:t>6</a:t>
            </a:fld>
            <a:endParaRPr lang="pt-BR" altLang="pt-BR">
              <a:latin typeface="Berlin Sans FB Demi" panose="020E0802020502020306"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ço Reservado para Imagem de Slide 1">
            <a:extLst>
              <a:ext uri="{FF2B5EF4-FFF2-40B4-BE49-F238E27FC236}">
                <a16:creationId xmlns:a16="http://schemas.microsoft.com/office/drawing/2014/main" id="{24345926-EA4C-4E99-AC2E-48FD6D2B80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Espaço Reservado para Anotações 2">
            <a:extLst>
              <a:ext uri="{FF2B5EF4-FFF2-40B4-BE49-F238E27FC236}">
                <a16:creationId xmlns:a16="http://schemas.microsoft.com/office/drawing/2014/main" id="{89A0ECAE-2DE9-4456-A563-0709F0821F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a:t>.</a:t>
            </a:r>
            <a:endParaRPr lang="pt-BR" altLang="pt-BR" b="1"/>
          </a:p>
        </p:txBody>
      </p:sp>
      <p:sp>
        <p:nvSpPr>
          <p:cNvPr id="17412" name="Espaço Reservado para Número de Slide 3">
            <a:extLst>
              <a:ext uri="{FF2B5EF4-FFF2-40B4-BE49-F238E27FC236}">
                <a16:creationId xmlns:a16="http://schemas.microsoft.com/office/drawing/2014/main" id="{D0696934-2125-4B32-8F7B-DDDDB2B4AE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3478B0F6-D0A2-4992-899A-D063E4465538}" type="slidenum">
              <a:rPr lang="pt-BR" altLang="pt-BR" smtClean="0">
                <a:latin typeface="Berlin Sans FB Demi" panose="020E0802020502020306" pitchFamily="34" charset="0"/>
              </a:rPr>
              <a:pPr/>
              <a:t>8</a:t>
            </a:fld>
            <a:endParaRPr lang="pt-BR" altLang="pt-BR">
              <a:latin typeface="Berlin Sans FB Demi" panose="020E0802020502020306"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ço Reservado para Imagem de Slide 1">
            <a:extLst>
              <a:ext uri="{FF2B5EF4-FFF2-40B4-BE49-F238E27FC236}">
                <a16:creationId xmlns:a16="http://schemas.microsoft.com/office/drawing/2014/main" id="{738560C1-1CA5-4A0E-9928-1677F4AF47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Espaço Reservado para Anotações 2">
            <a:extLst>
              <a:ext uri="{FF2B5EF4-FFF2-40B4-BE49-F238E27FC236}">
                <a16:creationId xmlns:a16="http://schemas.microsoft.com/office/drawing/2014/main" id="{049525C3-2CB8-423F-9F1B-9F4721DB81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endParaRPr lang="pt-BR" altLang="pt-BR" b="1"/>
          </a:p>
        </p:txBody>
      </p:sp>
      <p:sp>
        <p:nvSpPr>
          <p:cNvPr id="19460" name="Espaço Reservado para Número de Slide 3">
            <a:extLst>
              <a:ext uri="{FF2B5EF4-FFF2-40B4-BE49-F238E27FC236}">
                <a16:creationId xmlns:a16="http://schemas.microsoft.com/office/drawing/2014/main" id="{9B7B5557-FC10-4D61-AFA8-090AB0CA5A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30A2475F-3360-45A3-B9A3-352A7C162FA8}" type="slidenum">
              <a:rPr lang="pt-BR" altLang="pt-BR" smtClean="0">
                <a:latin typeface="Berlin Sans FB Demi" panose="020E0802020502020306" pitchFamily="34" charset="0"/>
              </a:rPr>
              <a:pPr/>
              <a:t>9</a:t>
            </a:fld>
            <a:endParaRPr lang="pt-BR" altLang="pt-BR">
              <a:latin typeface="Berlin Sans FB Demi" panose="020E0802020502020306"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ço Reservado para Imagem de Slide 1">
            <a:extLst>
              <a:ext uri="{FF2B5EF4-FFF2-40B4-BE49-F238E27FC236}">
                <a16:creationId xmlns:a16="http://schemas.microsoft.com/office/drawing/2014/main" id="{CB0223D5-D1B8-4A94-B774-1E812666C7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Espaço Reservado para Anotações 2">
            <a:extLst>
              <a:ext uri="{FF2B5EF4-FFF2-40B4-BE49-F238E27FC236}">
                <a16:creationId xmlns:a16="http://schemas.microsoft.com/office/drawing/2014/main" id="{EE247EB5-BE08-4AB9-A272-A8906E9F13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a:r>
              <a:rPr lang="pt-BR" altLang="pt-BR" b="1"/>
              <a:t>Por melhor que seja um goleiro, por mais que ele tenha defendido 10 bolas, mas fracassa em uma, já era!</a:t>
            </a:r>
          </a:p>
          <a:p>
            <a:pPr algn="just"/>
            <a:r>
              <a:rPr lang="pt-BR" altLang="pt-BR" b="1"/>
              <a:t>Potencializamos mais os erros do que acertos, e dificilmente ele será elogiado no final.</a:t>
            </a:r>
          </a:p>
          <a:p>
            <a:pPr algn="just"/>
            <a:endParaRPr lang="pt-BR" altLang="pt-BR" b="1"/>
          </a:p>
        </p:txBody>
      </p:sp>
      <p:sp>
        <p:nvSpPr>
          <p:cNvPr id="22532" name="Espaço Reservado para Número de Slide 3">
            <a:extLst>
              <a:ext uri="{FF2B5EF4-FFF2-40B4-BE49-F238E27FC236}">
                <a16:creationId xmlns:a16="http://schemas.microsoft.com/office/drawing/2014/main" id="{A3266322-9E2F-49DB-BF91-FC6EFAA318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fld id="{50EE30F7-A8C4-4C88-8337-77739185F264}" type="slidenum">
              <a:rPr lang="pt-BR" altLang="pt-BR" smtClean="0">
                <a:latin typeface="Berlin Sans FB Demi" panose="020E0802020502020306" pitchFamily="34" charset="0"/>
              </a:rPr>
              <a:pPr/>
              <a:t>11</a:t>
            </a:fld>
            <a:endParaRPr lang="pt-BR" altLang="pt-BR">
              <a:latin typeface="Berlin Sans FB Demi" panose="020E0802020502020306"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a:t>Clique para editar o estilo do subtítulo mestre</a:t>
            </a:r>
          </a:p>
        </p:txBody>
      </p:sp>
      <p:sp>
        <p:nvSpPr>
          <p:cNvPr id="4" name="Rectangle 4">
            <a:extLst>
              <a:ext uri="{FF2B5EF4-FFF2-40B4-BE49-F238E27FC236}">
                <a16:creationId xmlns:a16="http://schemas.microsoft.com/office/drawing/2014/main" id="{70C6D983-8FF3-471E-BD15-05F02191824F}"/>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DE592675-36C5-40B8-8677-52F77072096F}"/>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C38AB49F-FB0D-4216-913A-60116E83A162}"/>
              </a:ext>
            </a:extLst>
          </p:cNvPr>
          <p:cNvSpPr>
            <a:spLocks noGrp="1" noChangeArrowheads="1"/>
          </p:cNvSpPr>
          <p:nvPr>
            <p:ph type="sldNum" sz="quarter" idx="12"/>
          </p:nvPr>
        </p:nvSpPr>
        <p:spPr>
          <a:ln/>
        </p:spPr>
        <p:txBody>
          <a:bodyPr/>
          <a:lstStyle>
            <a:lvl1pPr>
              <a:defRPr/>
            </a:lvl1pPr>
          </a:lstStyle>
          <a:p>
            <a:pPr>
              <a:defRPr/>
            </a:pPr>
            <a:fld id="{6A3250E5-BF4E-4639-86BD-88110ABFE1D5}" type="slidenum">
              <a:rPr lang="pt-BR" altLang="pt-BR"/>
              <a:pPr>
                <a:defRPr/>
              </a:pPr>
              <a:t>‹nº›</a:t>
            </a:fld>
            <a:endParaRPr lang="pt-BR" altLang="pt-BR"/>
          </a:p>
        </p:txBody>
      </p:sp>
    </p:spTree>
    <p:extLst>
      <p:ext uri="{BB962C8B-B14F-4D97-AF65-F5344CB8AC3E}">
        <p14:creationId xmlns:p14="http://schemas.microsoft.com/office/powerpoint/2010/main" val="2827129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E9AB52FB-5F51-4783-A327-9DC7647DDD77}"/>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FA5AE331-7655-4B46-87B8-21D1702438DB}"/>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4DF56135-DFC2-4039-A20A-4233E3ED0498}"/>
              </a:ext>
            </a:extLst>
          </p:cNvPr>
          <p:cNvSpPr>
            <a:spLocks noGrp="1" noChangeArrowheads="1"/>
          </p:cNvSpPr>
          <p:nvPr>
            <p:ph type="sldNum" sz="quarter" idx="12"/>
          </p:nvPr>
        </p:nvSpPr>
        <p:spPr>
          <a:ln/>
        </p:spPr>
        <p:txBody>
          <a:bodyPr/>
          <a:lstStyle>
            <a:lvl1pPr>
              <a:defRPr/>
            </a:lvl1pPr>
          </a:lstStyle>
          <a:p>
            <a:pPr>
              <a:defRPr/>
            </a:pPr>
            <a:fld id="{D1718C15-4697-40ED-B413-1700DD1A1D95}" type="slidenum">
              <a:rPr lang="pt-BR" altLang="pt-BR"/>
              <a:pPr>
                <a:defRPr/>
              </a:pPr>
              <a:t>‹nº›</a:t>
            </a:fld>
            <a:endParaRPr lang="pt-BR" altLang="pt-BR"/>
          </a:p>
        </p:txBody>
      </p:sp>
    </p:spTree>
    <p:extLst>
      <p:ext uri="{BB962C8B-B14F-4D97-AF65-F5344CB8AC3E}">
        <p14:creationId xmlns:p14="http://schemas.microsoft.com/office/powerpoint/2010/main" val="1998684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F7D31595-0780-419E-8567-BFDC8A84D5D3}"/>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1E8B5922-C41D-48B4-8179-B6C65B49D4EB}"/>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272F0A98-2A40-4A40-9DAD-3BA186EDAD55}"/>
              </a:ext>
            </a:extLst>
          </p:cNvPr>
          <p:cNvSpPr>
            <a:spLocks noGrp="1" noChangeArrowheads="1"/>
          </p:cNvSpPr>
          <p:nvPr>
            <p:ph type="sldNum" sz="quarter" idx="12"/>
          </p:nvPr>
        </p:nvSpPr>
        <p:spPr>
          <a:ln/>
        </p:spPr>
        <p:txBody>
          <a:bodyPr/>
          <a:lstStyle>
            <a:lvl1pPr>
              <a:defRPr/>
            </a:lvl1pPr>
          </a:lstStyle>
          <a:p>
            <a:pPr>
              <a:defRPr/>
            </a:pPr>
            <a:fld id="{D697810F-5486-4144-9DDB-436B34910611}" type="slidenum">
              <a:rPr lang="pt-BR" altLang="pt-BR"/>
              <a:pPr>
                <a:defRPr/>
              </a:pPr>
              <a:t>‹nº›</a:t>
            </a:fld>
            <a:endParaRPr lang="pt-BR" altLang="pt-BR"/>
          </a:p>
        </p:txBody>
      </p:sp>
    </p:spTree>
    <p:extLst>
      <p:ext uri="{BB962C8B-B14F-4D97-AF65-F5344CB8AC3E}">
        <p14:creationId xmlns:p14="http://schemas.microsoft.com/office/powerpoint/2010/main" val="3564785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E8D08646-EBA0-4FEC-9159-B6EBB23BB075}"/>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38593556-9F7E-4B67-B7B8-CCD2440BDF35}"/>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06AF320B-72F9-49F8-B85E-C0AABF8FB00D}"/>
              </a:ext>
            </a:extLst>
          </p:cNvPr>
          <p:cNvSpPr>
            <a:spLocks noGrp="1" noChangeArrowheads="1"/>
          </p:cNvSpPr>
          <p:nvPr>
            <p:ph type="sldNum" sz="quarter" idx="12"/>
          </p:nvPr>
        </p:nvSpPr>
        <p:spPr>
          <a:ln/>
        </p:spPr>
        <p:txBody>
          <a:bodyPr/>
          <a:lstStyle>
            <a:lvl1pPr>
              <a:defRPr/>
            </a:lvl1pPr>
          </a:lstStyle>
          <a:p>
            <a:pPr>
              <a:defRPr/>
            </a:pPr>
            <a:fld id="{7829B33A-57B7-49D2-AA3F-E843626C5B83}" type="slidenum">
              <a:rPr lang="pt-BR" altLang="pt-BR"/>
              <a:pPr>
                <a:defRPr/>
              </a:pPr>
              <a:t>‹nº›</a:t>
            </a:fld>
            <a:endParaRPr lang="pt-BR" altLang="pt-BR"/>
          </a:p>
        </p:txBody>
      </p:sp>
    </p:spTree>
    <p:extLst>
      <p:ext uri="{BB962C8B-B14F-4D97-AF65-F5344CB8AC3E}">
        <p14:creationId xmlns:p14="http://schemas.microsoft.com/office/powerpoint/2010/main" val="1758762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os estilos do texto mestre</a:t>
            </a:r>
          </a:p>
        </p:txBody>
      </p:sp>
      <p:sp>
        <p:nvSpPr>
          <p:cNvPr id="4" name="Rectangle 4">
            <a:extLst>
              <a:ext uri="{FF2B5EF4-FFF2-40B4-BE49-F238E27FC236}">
                <a16:creationId xmlns:a16="http://schemas.microsoft.com/office/drawing/2014/main" id="{7934A5D9-1896-4747-AACE-61C57CDF4E24}"/>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1930294F-4706-43D1-A283-DFE9C801255C}"/>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F7FDB73F-2C90-400E-ABA1-74CB4736104D}"/>
              </a:ext>
            </a:extLst>
          </p:cNvPr>
          <p:cNvSpPr>
            <a:spLocks noGrp="1" noChangeArrowheads="1"/>
          </p:cNvSpPr>
          <p:nvPr>
            <p:ph type="sldNum" sz="quarter" idx="12"/>
          </p:nvPr>
        </p:nvSpPr>
        <p:spPr>
          <a:ln/>
        </p:spPr>
        <p:txBody>
          <a:bodyPr/>
          <a:lstStyle>
            <a:lvl1pPr>
              <a:defRPr/>
            </a:lvl1pPr>
          </a:lstStyle>
          <a:p>
            <a:pPr>
              <a:defRPr/>
            </a:pPr>
            <a:fld id="{3DB495C1-F784-44A0-88C0-74B64F9A46F2}" type="slidenum">
              <a:rPr lang="pt-BR" altLang="pt-BR"/>
              <a:pPr>
                <a:defRPr/>
              </a:pPr>
              <a:t>‹nº›</a:t>
            </a:fld>
            <a:endParaRPr lang="pt-BR" altLang="pt-BR"/>
          </a:p>
        </p:txBody>
      </p:sp>
    </p:spTree>
    <p:extLst>
      <p:ext uri="{BB962C8B-B14F-4D97-AF65-F5344CB8AC3E}">
        <p14:creationId xmlns:p14="http://schemas.microsoft.com/office/powerpoint/2010/main" val="2954278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a:extLst>
              <a:ext uri="{FF2B5EF4-FFF2-40B4-BE49-F238E27FC236}">
                <a16:creationId xmlns:a16="http://schemas.microsoft.com/office/drawing/2014/main" id="{3A6A37B8-2724-4941-869A-DA4C9EF179D8}"/>
              </a:ext>
            </a:extLst>
          </p:cNvPr>
          <p:cNvSpPr>
            <a:spLocks noGrp="1" noChangeArrowheads="1"/>
          </p:cNvSpPr>
          <p:nvPr>
            <p:ph type="dt" sz="half" idx="10"/>
          </p:nvPr>
        </p:nvSpPr>
        <p:spPr>
          <a:ln/>
        </p:spPr>
        <p:txBody>
          <a:bodyPr/>
          <a:lstStyle>
            <a:lvl1pPr>
              <a:defRPr/>
            </a:lvl1pPr>
          </a:lstStyle>
          <a:p>
            <a:pPr>
              <a:defRPr/>
            </a:pPr>
            <a:endParaRPr lang="pt-BR"/>
          </a:p>
        </p:txBody>
      </p:sp>
      <p:sp>
        <p:nvSpPr>
          <p:cNvPr id="6" name="Rectangle 5">
            <a:extLst>
              <a:ext uri="{FF2B5EF4-FFF2-40B4-BE49-F238E27FC236}">
                <a16:creationId xmlns:a16="http://schemas.microsoft.com/office/drawing/2014/main" id="{BDE140E5-3A73-44E6-9C73-7EEE499868D7}"/>
              </a:ext>
            </a:extLst>
          </p:cNvPr>
          <p:cNvSpPr>
            <a:spLocks noGrp="1" noChangeArrowheads="1"/>
          </p:cNvSpPr>
          <p:nvPr>
            <p:ph type="ftr" sz="quarter" idx="11"/>
          </p:nvPr>
        </p:nvSpPr>
        <p:spPr>
          <a:ln/>
        </p:spPr>
        <p:txBody>
          <a:bodyPr/>
          <a:lstStyle>
            <a:lvl1pPr>
              <a:defRPr/>
            </a:lvl1pPr>
          </a:lstStyle>
          <a:p>
            <a:pPr>
              <a:defRPr/>
            </a:pPr>
            <a:endParaRPr lang="pt-BR"/>
          </a:p>
        </p:txBody>
      </p:sp>
      <p:sp>
        <p:nvSpPr>
          <p:cNvPr id="7" name="Rectangle 6">
            <a:extLst>
              <a:ext uri="{FF2B5EF4-FFF2-40B4-BE49-F238E27FC236}">
                <a16:creationId xmlns:a16="http://schemas.microsoft.com/office/drawing/2014/main" id="{91608014-34DA-4CF7-8CCA-A4E34D160527}"/>
              </a:ext>
            </a:extLst>
          </p:cNvPr>
          <p:cNvSpPr>
            <a:spLocks noGrp="1" noChangeArrowheads="1"/>
          </p:cNvSpPr>
          <p:nvPr>
            <p:ph type="sldNum" sz="quarter" idx="12"/>
          </p:nvPr>
        </p:nvSpPr>
        <p:spPr>
          <a:ln/>
        </p:spPr>
        <p:txBody>
          <a:bodyPr/>
          <a:lstStyle>
            <a:lvl1pPr>
              <a:defRPr/>
            </a:lvl1pPr>
          </a:lstStyle>
          <a:p>
            <a:pPr>
              <a:defRPr/>
            </a:pPr>
            <a:fld id="{5325B618-8376-4100-8C9F-C12789F88953}" type="slidenum">
              <a:rPr lang="pt-BR" altLang="pt-BR"/>
              <a:pPr>
                <a:defRPr/>
              </a:pPr>
              <a:t>‹nº›</a:t>
            </a:fld>
            <a:endParaRPr lang="pt-BR" altLang="pt-BR"/>
          </a:p>
        </p:txBody>
      </p:sp>
    </p:spTree>
    <p:extLst>
      <p:ext uri="{BB962C8B-B14F-4D97-AF65-F5344CB8AC3E}">
        <p14:creationId xmlns:p14="http://schemas.microsoft.com/office/powerpoint/2010/main" val="1845475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4">
            <a:extLst>
              <a:ext uri="{FF2B5EF4-FFF2-40B4-BE49-F238E27FC236}">
                <a16:creationId xmlns:a16="http://schemas.microsoft.com/office/drawing/2014/main" id="{56C965FF-0A02-4494-AD62-667250CFAA33}"/>
              </a:ext>
            </a:extLst>
          </p:cNvPr>
          <p:cNvSpPr>
            <a:spLocks noGrp="1" noChangeArrowheads="1"/>
          </p:cNvSpPr>
          <p:nvPr>
            <p:ph type="dt" sz="half" idx="10"/>
          </p:nvPr>
        </p:nvSpPr>
        <p:spPr>
          <a:ln/>
        </p:spPr>
        <p:txBody>
          <a:bodyPr/>
          <a:lstStyle>
            <a:lvl1pPr>
              <a:defRPr/>
            </a:lvl1pPr>
          </a:lstStyle>
          <a:p>
            <a:pPr>
              <a:defRPr/>
            </a:pPr>
            <a:endParaRPr lang="pt-BR"/>
          </a:p>
        </p:txBody>
      </p:sp>
      <p:sp>
        <p:nvSpPr>
          <p:cNvPr id="8" name="Rectangle 5">
            <a:extLst>
              <a:ext uri="{FF2B5EF4-FFF2-40B4-BE49-F238E27FC236}">
                <a16:creationId xmlns:a16="http://schemas.microsoft.com/office/drawing/2014/main" id="{E0933E7F-E093-4231-A8A1-DEFC36AF95BB}"/>
              </a:ext>
            </a:extLst>
          </p:cNvPr>
          <p:cNvSpPr>
            <a:spLocks noGrp="1" noChangeArrowheads="1"/>
          </p:cNvSpPr>
          <p:nvPr>
            <p:ph type="ftr" sz="quarter" idx="11"/>
          </p:nvPr>
        </p:nvSpPr>
        <p:spPr>
          <a:ln/>
        </p:spPr>
        <p:txBody>
          <a:bodyPr/>
          <a:lstStyle>
            <a:lvl1pPr>
              <a:defRPr/>
            </a:lvl1pPr>
          </a:lstStyle>
          <a:p>
            <a:pPr>
              <a:defRPr/>
            </a:pPr>
            <a:endParaRPr lang="pt-BR"/>
          </a:p>
        </p:txBody>
      </p:sp>
      <p:sp>
        <p:nvSpPr>
          <p:cNvPr id="9" name="Rectangle 6">
            <a:extLst>
              <a:ext uri="{FF2B5EF4-FFF2-40B4-BE49-F238E27FC236}">
                <a16:creationId xmlns:a16="http://schemas.microsoft.com/office/drawing/2014/main" id="{6103AE06-12BC-4C7F-B9DA-BD26347A777D}"/>
              </a:ext>
            </a:extLst>
          </p:cNvPr>
          <p:cNvSpPr>
            <a:spLocks noGrp="1" noChangeArrowheads="1"/>
          </p:cNvSpPr>
          <p:nvPr>
            <p:ph type="sldNum" sz="quarter" idx="12"/>
          </p:nvPr>
        </p:nvSpPr>
        <p:spPr>
          <a:ln/>
        </p:spPr>
        <p:txBody>
          <a:bodyPr/>
          <a:lstStyle>
            <a:lvl1pPr>
              <a:defRPr/>
            </a:lvl1pPr>
          </a:lstStyle>
          <a:p>
            <a:pPr>
              <a:defRPr/>
            </a:pPr>
            <a:fld id="{84377E7E-FBE1-4541-B5C3-61FCDE087C1D}" type="slidenum">
              <a:rPr lang="pt-BR" altLang="pt-BR"/>
              <a:pPr>
                <a:defRPr/>
              </a:pPr>
              <a:t>‹nº›</a:t>
            </a:fld>
            <a:endParaRPr lang="pt-BR" altLang="pt-BR"/>
          </a:p>
        </p:txBody>
      </p:sp>
    </p:spTree>
    <p:extLst>
      <p:ext uri="{BB962C8B-B14F-4D97-AF65-F5344CB8AC3E}">
        <p14:creationId xmlns:p14="http://schemas.microsoft.com/office/powerpoint/2010/main" val="2348534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Rectangle 4">
            <a:extLst>
              <a:ext uri="{FF2B5EF4-FFF2-40B4-BE49-F238E27FC236}">
                <a16:creationId xmlns:a16="http://schemas.microsoft.com/office/drawing/2014/main" id="{7D8717E8-9509-4754-A922-0286BC6EC07C}"/>
              </a:ext>
            </a:extLst>
          </p:cNvPr>
          <p:cNvSpPr>
            <a:spLocks noGrp="1" noChangeArrowheads="1"/>
          </p:cNvSpPr>
          <p:nvPr>
            <p:ph type="dt" sz="half" idx="10"/>
          </p:nvPr>
        </p:nvSpPr>
        <p:spPr>
          <a:ln/>
        </p:spPr>
        <p:txBody>
          <a:bodyPr/>
          <a:lstStyle>
            <a:lvl1pPr>
              <a:defRPr/>
            </a:lvl1pPr>
          </a:lstStyle>
          <a:p>
            <a:pPr>
              <a:defRPr/>
            </a:pPr>
            <a:endParaRPr lang="pt-BR"/>
          </a:p>
        </p:txBody>
      </p:sp>
      <p:sp>
        <p:nvSpPr>
          <p:cNvPr id="4" name="Rectangle 5">
            <a:extLst>
              <a:ext uri="{FF2B5EF4-FFF2-40B4-BE49-F238E27FC236}">
                <a16:creationId xmlns:a16="http://schemas.microsoft.com/office/drawing/2014/main" id="{BC8C45C6-2D2A-42A8-AF4C-1AB0EC211902}"/>
              </a:ext>
            </a:extLst>
          </p:cNvPr>
          <p:cNvSpPr>
            <a:spLocks noGrp="1" noChangeArrowheads="1"/>
          </p:cNvSpPr>
          <p:nvPr>
            <p:ph type="ftr" sz="quarter" idx="11"/>
          </p:nvPr>
        </p:nvSpPr>
        <p:spPr>
          <a:ln/>
        </p:spPr>
        <p:txBody>
          <a:bodyPr/>
          <a:lstStyle>
            <a:lvl1pPr>
              <a:defRPr/>
            </a:lvl1pPr>
          </a:lstStyle>
          <a:p>
            <a:pPr>
              <a:defRPr/>
            </a:pPr>
            <a:endParaRPr lang="pt-BR"/>
          </a:p>
        </p:txBody>
      </p:sp>
      <p:sp>
        <p:nvSpPr>
          <p:cNvPr id="5" name="Rectangle 6">
            <a:extLst>
              <a:ext uri="{FF2B5EF4-FFF2-40B4-BE49-F238E27FC236}">
                <a16:creationId xmlns:a16="http://schemas.microsoft.com/office/drawing/2014/main" id="{94EC6A12-CCF7-4AE1-8ACD-F405ED39BEBD}"/>
              </a:ext>
            </a:extLst>
          </p:cNvPr>
          <p:cNvSpPr>
            <a:spLocks noGrp="1" noChangeArrowheads="1"/>
          </p:cNvSpPr>
          <p:nvPr>
            <p:ph type="sldNum" sz="quarter" idx="12"/>
          </p:nvPr>
        </p:nvSpPr>
        <p:spPr>
          <a:ln/>
        </p:spPr>
        <p:txBody>
          <a:bodyPr/>
          <a:lstStyle>
            <a:lvl1pPr>
              <a:defRPr/>
            </a:lvl1pPr>
          </a:lstStyle>
          <a:p>
            <a:pPr>
              <a:defRPr/>
            </a:pPr>
            <a:fld id="{7B375924-E59E-47D2-B8F7-89E7407858A8}" type="slidenum">
              <a:rPr lang="pt-BR" altLang="pt-BR"/>
              <a:pPr>
                <a:defRPr/>
              </a:pPr>
              <a:t>‹nº›</a:t>
            </a:fld>
            <a:endParaRPr lang="pt-BR" altLang="pt-BR"/>
          </a:p>
        </p:txBody>
      </p:sp>
    </p:spTree>
    <p:extLst>
      <p:ext uri="{BB962C8B-B14F-4D97-AF65-F5344CB8AC3E}">
        <p14:creationId xmlns:p14="http://schemas.microsoft.com/office/powerpoint/2010/main" val="257292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D70C258-7A11-4079-B59A-BCCDB074C75C}"/>
              </a:ext>
            </a:extLst>
          </p:cNvPr>
          <p:cNvSpPr>
            <a:spLocks noGrp="1" noChangeArrowheads="1"/>
          </p:cNvSpPr>
          <p:nvPr>
            <p:ph type="dt" sz="half" idx="10"/>
          </p:nvPr>
        </p:nvSpPr>
        <p:spPr>
          <a:ln/>
        </p:spPr>
        <p:txBody>
          <a:bodyPr/>
          <a:lstStyle>
            <a:lvl1pPr>
              <a:defRPr/>
            </a:lvl1pPr>
          </a:lstStyle>
          <a:p>
            <a:pPr>
              <a:defRPr/>
            </a:pPr>
            <a:endParaRPr lang="pt-BR"/>
          </a:p>
        </p:txBody>
      </p:sp>
      <p:sp>
        <p:nvSpPr>
          <p:cNvPr id="3" name="Rectangle 5">
            <a:extLst>
              <a:ext uri="{FF2B5EF4-FFF2-40B4-BE49-F238E27FC236}">
                <a16:creationId xmlns:a16="http://schemas.microsoft.com/office/drawing/2014/main" id="{7892FDAF-180B-4BE6-9E46-BB9F2BAB7687}"/>
              </a:ext>
            </a:extLst>
          </p:cNvPr>
          <p:cNvSpPr>
            <a:spLocks noGrp="1" noChangeArrowheads="1"/>
          </p:cNvSpPr>
          <p:nvPr>
            <p:ph type="ftr" sz="quarter" idx="11"/>
          </p:nvPr>
        </p:nvSpPr>
        <p:spPr>
          <a:ln/>
        </p:spPr>
        <p:txBody>
          <a:bodyPr/>
          <a:lstStyle>
            <a:lvl1pPr>
              <a:defRPr/>
            </a:lvl1pPr>
          </a:lstStyle>
          <a:p>
            <a:pPr>
              <a:defRPr/>
            </a:pPr>
            <a:endParaRPr lang="pt-BR"/>
          </a:p>
        </p:txBody>
      </p:sp>
      <p:sp>
        <p:nvSpPr>
          <p:cNvPr id="4" name="Rectangle 6">
            <a:extLst>
              <a:ext uri="{FF2B5EF4-FFF2-40B4-BE49-F238E27FC236}">
                <a16:creationId xmlns:a16="http://schemas.microsoft.com/office/drawing/2014/main" id="{364C2078-2BAB-48DA-BE27-8B5AF36B1F1E}"/>
              </a:ext>
            </a:extLst>
          </p:cNvPr>
          <p:cNvSpPr>
            <a:spLocks noGrp="1" noChangeArrowheads="1"/>
          </p:cNvSpPr>
          <p:nvPr>
            <p:ph type="sldNum" sz="quarter" idx="12"/>
          </p:nvPr>
        </p:nvSpPr>
        <p:spPr>
          <a:ln/>
        </p:spPr>
        <p:txBody>
          <a:bodyPr/>
          <a:lstStyle>
            <a:lvl1pPr>
              <a:defRPr/>
            </a:lvl1pPr>
          </a:lstStyle>
          <a:p>
            <a:pPr>
              <a:defRPr/>
            </a:pPr>
            <a:fld id="{E2DCC83B-A40B-4B0E-A482-75E7D7CDFD64}" type="slidenum">
              <a:rPr lang="pt-BR" altLang="pt-BR"/>
              <a:pPr>
                <a:defRPr/>
              </a:pPr>
              <a:t>‹nº›</a:t>
            </a:fld>
            <a:endParaRPr lang="pt-BR" altLang="pt-BR"/>
          </a:p>
        </p:txBody>
      </p:sp>
    </p:spTree>
    <p:extLst>
      <p:ext uri="{BB962C8B-B14F-4D97-AF65-F5344CB8AC3E}">
        <p14:creationId xmlns:p14="http://schemas.microsoft.com/office/powerpoint/2010/main" val="672879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a:extLst>
              <a:ext uri="{FF2B5EF4-FFF2-40B4-BE49-F238E27FC236}">
                <a16:creationId xmlns:a16="http://schemas.microsoft.com/office/drawing/2014/main" id="{0CEBED7D-E425-48B2-A9A6-A22874CA18F4}"/>
              </a:ext>
            </a:extLst>
          </p:cNvPr>
          <p:cNvSpPr>
            <a:spLocks noGrp="1" noChangeArrowheads="1"/>
          </p:cNvSpPr>
          <p:nvPr>
            <p:ph type="dt" sz="half" idx="10"/>
          </p:nvPr>
        </p:nvSpPr>
        <p:spPr>
          <a:ln/>
        </p:spPr>
        <p:txBody>
          <a:bodyPr/>
          <a:lstStyle>
            <a:lvl1pPr>
              <a:defRPr/>
            </a:lvl1pPr>
          </a:lstStyle>
          <a:p>
            <a:pPr>
              <a:defRPr/>
            </a:pPr>
            <a:endParaRPr lang="pt-BR"/>
          </a:p>
        </p:txBody>
      </p:sp>
      <p:sp>
        <p:nvSpPr>
          <p:cNvPr id="6" name="Rectangle 5">
            <a:extLst>
              <a:ext uri="{FF2B5EF4-FFF2-40B4-BE49-F238E27FC236}">
                <a16:creationId xmlns:a16="http://schemas.microsoft.com/office/drawing/2014/main" id="{FA19824D-9916-483C-9D33-25540BD53CCB}"/>
              </a:ext>
            </a:extLst>
          </p:cNvPr>
          <p:cNvSpPr>
            <a:spLocks noGrp="1" noChangeArrowheads="1"/>
          </p:cNvSpPr>
          <p:nvPr>
            <p:ph type="ftr" sz="quarter" idx="11"/>
          </p:nvPr>
        </p:nvSpPr>
        <p:spPr>
          <a:ln/>
        </p:spPr>
        <p:txBody>
          <a:bodyPr/>
          <a:lstStyle>
            <a:lvl1pPr>
              <a:defRPr/>
            </a:lvl1pPr>
          </a:lstStyle>
          <a:p>
            <a:pPr>
              <a:defRPr/>
            </a:pPr>
            <a:endParaRPr lang="pt-BR"/>
          </a:p>
        </p:txBody>
      </p:sp>
      <p:sp>
        <p:nvSpPr>
          <p:cNvPr id="7" name="Rectangle 6">
            <a:extLst>
              <a:ext uri="{FF2B5EF4-FFF2-40B4-BE49-F238E27FC236}">
                <a16:creationId xmlns:a16="http://schemas.microsoft.com/office/drawing/2014/main" id="{7B4021A0-C43B-4088-9C3C-BFB49191A3C8}"/>
              </a:ext>
            </a:extLst>
          </p:cNvPr>
          <p:cNvSpPr>
            <a:spLocks noGrp="1" noChangeArrowheads="1"/>
          </p:cNvSpPr>
          <p:nvPr>
            <p:ph type="sldNum" sz="quarter" idx="12"/>
          </p:nvPr>
        </p:nvSpPr>
        <p:spPr>
          <a:ln/>
        </p:spPr>
        <p:txBody>
          <a:bodyPr/>
          <a:lstStyle>
            <a:lvl1pPr>
              <a:defRPr/>
            </a:lvl1pPr>
          </a:lstStyle>
          <a:p>
            <a:pPr>
              <a:defRPr/>
            </a:pPr>
            <a:fld id="{CAE24703-5454-4F49-A420-B9E045D10E2C}" type="slidenum">
              <a:rPr lang="pt-BR" altLang="pt-BR"/>
              <a:pPr>
                <a:defRPr/>
              </a:pPr>
              <a:t>‹nº›</a:t>
            </a:fld>
            <a:endParaRPr lang="pt-BR" altLang="pt-BR"/>
          </a:p>
        </p:txBody>
      </p:sp>
    </p:spTree>
    <p:extLst>
      <p:ext uri="{BB962C8B-B14F-4D97-AF65-F5344CB8AC3E}">
        <p14:creationId xmlns:p14="http://schemas.microsoft.com/office/powerpoint/2010/main" val="3018222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a:extLst>
              <a:ext uri="{FF2B5EF4-FFF2-40B4-BE49-F238E27FC236}">
                <a16:creationId xmlns:a16="http://schemas.microsoft.com/office/drawing/2014/main" id="{33A3CD26-E7F5-4DAB-9016-C7BC482927DB}"/>
              </a:ext>
            </a:extLst>
          </p:cNvPr>
          <p:cNvSpPr>
            <a:spLocks noGrp="1" noChangeArrowheads="1"/>
          </p:cNvSpPr>
          <p:nvPr>
            <p:ph type="dt" sz="half" idx="10"/>
          </p:nvPr>
        </p:nvSpPr>
        <p:spPr>
          <a:ln/>
        </p:spPr>
        <p:txBody>
          <a:bodyPr/>
          <a:lstStyle>
            <a:lvl1pPr>
              <a:defRPr/>
            </a:lvl1pPr>
          </a:lstStyle>
          <a:p>
            <a:pPr>
              <a:defRPr/>
            </a:pPr>
            <a:endParaRPr lang="pt-BR"/>
          </a:p>
        </p:txBody>
      </p:sp>
      <p:sp>
        <p:nvSpPr>
          <p:cNvPr id="6" name="Rectangle 5">
            <a:extLst>
              <a:ext uri="{FF2B5EF4-FFF2-40B4-BE49-F238E27FC236}">
                <a16:creationId xmlns:a16="http://schemas.microsoft.com/office/drawing/2014/main" id="{C83B7B92-8DBC-488D-B286-E011F6E54120}"/>
              </a:ext>
            </a:extLst>
          </p:cNvPr>
          <p:cNvSpPr>
            <a:spLocks noGrp="1" noChangeArrowheads="1"/>
          </p:cNvSpPr>
          <p:nvPr>
            <p:ph type="ftr" sz="quarter" idx="11"/>
          </p:nvPr>
        </p:nvSpPr>
        <p:spPr>
          <a:ln/>
        </p:spPr>
        <p:txBody>
          <a:bodyPr/>
          <a:lstStyle>
            <a:lvl1pPr>
              <a:defRPr/>
            </a:lvl1pPr>
          </a:lstStyle>
          <a:p>
            <a:pPr>
              <a:defRPr/>
            </a:pPr>
            <a:endParaRPr lang="pt-BR"/>
          </a:p>
        </p:txBody>
      </p:sp>
      <p:sp>
        <p:nvSpPr>
          <p:cNvPr id="7" name="Rectangle 6">
            <a:extLst>
              <a:ext uri="{FF2B5EF4-FFF2-40B4-BE49-F238E27FC236}">
                <a16:creationId xmlns:a16="http://schemas.microsoft.com/office/drawing/2014/main" id="{EEF47FDC-9A59-458F-8135-8061666D6892}"/>
              </a:ext>
            </a:extLst>
          </p:cNvPr>
          <p:cNvSpPr>
            <a:spLocks noGrp="1" noChangeArrowheads="1"/>
          </p:cNvSpPr>
          <p:nvPr>
            <p:ph type="sldNum" sz="quarter" idx="12"/>
          </p:nvPr>
        </p:nvSpPr>
        <p:spPr>
          <a:ln/>
        </p:spPr>
        <p:txBody>
          <a:bodyPr/>
          <a:lstStyle>
            <a:lvl1pPr>
              <a:defRPr/>
            </a:lvl1pPr>
          </a:lstStyle>
          <a:p>
            <a:pPr>
              <a:defRPr/>
            </a:pPr>
            <a:fld id="{9C4F4E72-FA6B-4FC7-9875-8BEED66B54E9}" type="slidenum">
              <a:rPr lang="pt-BR" altLang="pt-BR"/>
              <a:pPr>
                <a:defRPr/>
              </a:pPr>
              <a:t>‹nº›</a:t>
            </a:fld>
            <a:endParaRPr lang="pt-BR" altLang="pt-BR"/>
          </a:p>
        </p:txBody>
      </p:sp>
    </p:spTree>
    <p:extLst>
      <p:ext uri="{BB962C8B-B14F-4D97-AF65-F5344CB8AC3E}">
        <p14:creationId xmlns:p14="http://schemas.microsoft.com/office/powerpoint/2010/main" val="1389212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B910611-C804-4005-8028-1BB42D9F2B7F}"/>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1027" name="Rectangle 3">
            <a:extLst>
              <a:ext uri="{FF2B5EF4-FFF2-40B4-BE49-F238E27FC236}">
                <a16:creationId xmlns:a16="http://schemas.microsoft.com/office/drawing/2014/main" id="{0E97509E-68D8-49EF-BBBA-E75263F8D629}"/>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4100" name="Rectangle 4">
            <a:extLst>
              <a:ext uri="{FF2B5EF4-FFF2-40B4-BE49-F238E27FC236}">
                <a16:creationId xmlns:a16="http://schemas.microsoft.com/office/drawing/2014/main" id="{2AFA8805-6D30-4B38-A578-A43267CC6B82}"/>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Berlin Sans FB Demi" pitchFamily="34" charset="0"/>
              </a:defRPr>
            </a:lvl1pPr>
          </a:lstStyle>
          <a:p>
            <a:pPr>
              <a:defRPr/>
            </a:pPr>
            <a:endParaRPr lang="pt-BR"/>
          </a:p>
        </p:txBody>
      </p:sp>
      <p:sp>
        <p:nvSpPr>
          <p:cNvPr id="4101" name="Rectangle 5">
            <a:extLst>
              <a:ext uri="{FF2B5EF4-FFF2-40B4-BE49-F238E27FC236}">
                <a16:creationId xmlns:a16="http://schemas.microsoft.com/office/drawing/2014/main" id="{D24D7E1F-8FB3-4273-9344-B057D51EC89E}"/>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Berlin Sans FB Demi" pitchFamily="34" charset="0"/>
              </a:defRPr>
            </a:lvl1pPr>
          </a:lstStyle>
          <a:p>
            <a:pPr>
              <a:defRPr/>
            </a:pPr>
            <a:endParaRPr lang="pt-BR"/>
          </a:p>
        </p:txBody>
      </p:sp>
      <p:sp>
        <p:nvSpPr>
          <p:cNvPr id="4102" name="Rectangle 6">
            <a:extLst>
              <a:ext uri="{FF2B5EF4-FFF2-40B4-BE49-F238E27FC236}">
                <a16:creationId xmlns:a16="http://schemas.microsoft.com/office/drawing/2014/main" id="{D5CA8A5F-35E0-48BD-8AB3-F9938CE149AD}"/>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Berlin Sans FB Demi" panose="020E0802020502020306" pitchFamily="34" charset="0"/>
              </a:defRPr>
            </a:lvl1pPr>
          </a:lstStyle>
          <a:p>
            <a:pPr>
              <a:defRPr/>
            </a:pPr>
            <a:fld id="{61D15C1B-1A1E-40C3-99D0-C958A3C99B37}" type="slidenum">
              <a:rPr lang="pt-BR" altLang="pt-BR"/>
              <a:pPr>
                <a:defRPr/>
              </a:pPr>
              <a:t>‹nº›</a:t>
            </a:fld>
            <a:endParaRPr lang="pt-BR" altLang="pt-B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Berlin Sans FB Demi" pitchFamily="34" charset="0"/>
          <a:ea typeface="+mj-ea"/>
          <a:cs typeface="+mj-cs"/>
        </a:defRPr>
      </a:lvl1pPr>
      <a:lvl2pPr algn="ctr" rtl="0" eaLnBrk="0" fontAlgn="base" hangingPunct="0">
        <a:spcBef>
          <a:spcPct val="0"/>
        </a:spcBef>
        <a:spcAft>
          <a:spcPct val="0"/>
        </a:spcAft>
        <a:defRPr sz="4400">
          <a:solidFill>
            <a:schemeClr val="tx2"/>
          </a:solidFill>
          <a:latin typeface="Berlin Sans FB Demi" pitchFamily="34" charset="0"/>
        </a:defRPr>
      </a:lvl2pPr>
      <a:lvl3pPr algn="ctr" rtl="0" eaLnBrk="0" fontAlgn="base" hangingPunct="0">
        <a:spcBef>
          <a:spcPct val="0"/>
        </a:spcBef>
        <a:spcAft>
          <a:spcPct val="0"/>
        </a:spcAft>
        <a:defRPr sz="4400">
          <a:solidFill>
            <a:schemeClr val="tx2"/>
          </a:solidFill>
          <a:latin typeface="Berlin Sans FB Demi" pitchFamily="34" charset="0"/>
        </a:defRPr>
      </a:lvl3pPr>
      <a:lvl4pPr algn="ctr" rtl="0" eaLnBrk="0" fontAlgn="base" hangingPunct="0">
        <a:spcBef>
          <a:spcPct val="0"/>
        </a:spcBef>
        <a:spcAft>
          <a:spcPct val="0"/>
        </a:spcAft>
        <a:defRPr sz="4400">
          <a:solidFill>
            <a:schemeClr val="tx2"/>
          </a:solidFill>
          <a:latin typeface="Berlin Sans FB Demi" pitchFamily="34" charset="0"/>
        </a:defRPr>
      </a:lvl4pPr>
      <a:lvl5pPr algn="ctr" rtl="0" eaLnBrk="0" fontAlgn="base" hangingPunct="0">
        <a:spcBef>
          <a:spcPct val="0"/>
        </a:spcBef>
        <a:spcAft>
          <a:spcPct val="0"/>
        </a:spcAft>
        <a:defRPr sz="4400">
          <a:solidFill>
            <a:schemeClr val="tx2"/>
          </a:solidFill>
          <a:latin typeface="Berlin Sans FB Demi" pitchFamily="34" charset="0"/>
        </a:defRPr>
      </a:lvl5pPr>
      <a:lvl6pPr marL="457200" algn="ctr" rtl="0" fontAlgn="base">
        <a:spcBef>
          <a:spcPct val="0"/>
        </a:spcBef>
        <a:spcAft>
          <a:spcPct val="0"/>
        </a:spcAft>
        <a:defRPr sz="4400">
          <a:solidFill>
            <a:schemeClr val="tx2"/>
          </a:solidFill>
          <a:latin typeface="Trebuchet MS" pitchFamily="34" charset="0"/>
        </a:defRPr>
      </a:lvl6pPr>
      <a:lvl7pPr marL="914400" algn="ctr" rtl="0" fontAlgn="base">
        <a:spcBef>
          <a:spcPct val="0"/>
        </a:spcBef>
        <a:spcAft>
          <a:spcPct val="0"/>
        </a:spcAft>
        <a:defRPr sz="4400">
          <a:solidFill>
            <a:schemeClr val="tx2"/>
          </a:solidFill>
          <a:latin typeface="Trebuchet MS" pitchFamily="34" charset="0"/>
        </a:defRPr>
      </a:lvl7pPr>
      <a:lvl8pPr marL="1371600" algn="ctr" rtl="0" fontAlgn="base">
        <a:spcBef>
          <a:spcPct val="0"/>
        </a:spcBef>
        <a:spcAft>
          <a:spcPct val="0"/>
        </a:spcAft>
        <a:defRPr sz="4400">
          <a:solidFill>
            <a:schemeClr val="tx2"/>
          </a:solidFill>
          <a:latin typeface="Trebuchet MS" pitchFamily="34" charset="0"/>
        </a:defRPr>
      </a:lvl8pPr>
      <a:lvl9pPr marL="1828800" algn="ctr" rtl="0" fontAlgn="base">
        <a:spcBef>
          <a:spcPct val="0"/>
        </a:spcBef>
        <a:spcAft>
          <a:spcPct val="0"/>
        </a:spcAft>
        <a:defRPr sz="4400">
          <a:solidFill>
            <a:schemeClr val="tx2"/>
          </a:solidFill>
          <a:latin typeface="Trebuchet M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Berlin Sans FB Dem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Berlin Sans FB Demi" pitchFamily="34" charset="0"/>
        </a:defRPr>
      </a:lvl2pPr>
      <a:lvl3pPr marL="1143000" indent="-228600" algn="l" rtl="0" eaLnBrk="0" fontAlgn="base" hangingPunct="0">
        <a:spcBef>
          <a:spcPct val="20000"/>
        </a:spcBef>
        <a:spcAft>
          <a:spcPct val="0"/>
        </a:spcAft>
        <a:buChar char="•"/>
        <a:defRPr sz="2400">
          <a:solidFill>
            <a:schemeClr val="tx1"/>
          </a:solidFill>
          <a:latin typeface="Berlin Sans FB Demi" pitchFamily="34" charset="0"/>
        </a:defRPr>
      </a:lvl3pPr>
      <a:lvl4pPr marL="1600200" indent="-228600" algn="l" rtl="0" eaLnBrk="0" fontAlgn="base" hangingPunct="0">
        <a:spcBef>
          <a:spcPct val="20000"/>
        </a:spcBef>
        <a:spcAft>
          <a:spcPct val="0"/>
        </a:spcAft>
        <a:buChar char="–"/>
        <a:defRPr sz="2000">
          <a:solidFill>
            <a:schemeClr val="tx1"/>
          </a:solidFill>
          <a:latin typeface="Berlin Sans FB Demi" pitchFamily="34" charset="0"/>
        </a:defRPr>
      </a:lvl4pPr>
      <a:lvl5pPr marL="2057400" indent="-228600" algn="l" rtl="0" eaLnBrk="0" fontAlgn="base" hangingPunct="0">
        <a:spcBef>
          <a:spcPct val="20000"/>
        </a:spcBef>
        <a:spcAft>
          <a:spcPct val="0"/>
        </a:spcAft>
        <a:buChar char="»"/>
        <a:defRPr sz="2000">
          <a:solidFill>
            <a:schemeClr val="tx1"/>
          </a:solidFill>
          <a:latin typeface="Berlin Sans FB Dem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file:///C:\Users\gilson.cardoso\Pictures\CAPELAS%202017%20GILSON\O%20PODER%20DO%20ELOGIO\Os-7-Goleiros-Mais-Azarados-do-Mundo-Muito-Engra&#231;ado%20-%2010Youtube.com.mp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video" Target="file:///C:\Users\gilson.cardoso\Pictures\CAPELAS%202017%20GILSON\O%20PODER%20DO%20ELOGIO\A-Import&#226;ncia-do-Elogio%20-%2010Youtube.com.mp4"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file:///C:\Users\gilson.cardoso\Pictures\CAPELAS%202017%20GILSON\O%20PODER%20DO%20ELOGIO\O-Poder-do-Elogio%20-%2010Youtube.com.mp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0541FF64-C5F2-44E1-BF62-E62C1FB34DFE}"/>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6" name="Retângulo 5">
            <a:extLst>
              <a:ext uri="{FF2B5EF4-FFF2-40B4-BE49-F238E27FC236}">
                <a16:creationId xmlns:a16="http://schemas.microsoft.com/office/drawing/2014/main" id="{9DAA27F4-1E2B-4262-9566-7256C6DD1C94}"/>
              </a:ext>
            </a:extLst>
          </p:cNvPr>
          <p:cNvSpPr/>
          <p:nvPr/>
        </p:nvSpPr>
        <p:spPr>
          <a:xfrm>
            <a:off x="144016" y="4524216"/>
            <a:ext cx="8604448" cy="1785104"/>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eaLnBrk="1" hangingPunct="1">
              <a:defRPr/>
            </a:pPr>
            <a:r>
              <a:rPr lang="pt-BR" sz="5400" b="1" spc="50" dirty="0">
                <a:ln w="11430"/>
                <a:solidFill>
                  <a:srgbClr val="FF3300"/>
                </a:solidFill>
                <a:effectLst>
                  <a:glow rad="228600">
                    <a:schemeClr val="accent6">
                      <a:satMod val="175000"/>
                      <a:alpha val="40000"/>
                    </a:schemeClr>
                  </a:glow>
                  <a:outerShdw blurRad="76200" dist="50800" dir="5400000" algn="tl" rotWithShape="0">
                    <a:srgbClr val="000000">
                      <a:alpha val="65000"/>
                    </a:srgbClr>
                  </a:outerShdw>
                </a:effectLst>
                <a:latin typeface="Berlin Sans FB" pitchFamily="34" charset="0"/>
                <a:cs typeface="Calibri" pitchFamily="34" charset="0"/>
              </a:rPr>
              <a:t>O poder do elogio...</a:t>
            </a:r>
          </a:p>
          <a:p>
            <a:pPr algn="r" eaLnBrk="1" hangingPunct="1">
              <a:defRPr/>
            </a:pPr>
            <a:r>
              <a:rPr lang="pt-BR" sz="2800" b="1" spc="50" dirty="0">
                <a:ln w="11430"/>
                <a:solidFill>
                  <a:srgbClr val="FF3300"/>
                </a:solidFill>
                <a:effectLst>
                  <a:glow rad="228600">
                    <a:schemeClr val="accent6">
                      <a:satMod val="175000"/>
                      <a:alpha val="40000"/>
                    </a:schemeClr>
                  </a:glow>
                  <a:outerShdw blurRad="76200" dist="50800" dir="5400000" algn="tl" rotWithShape="0">
                    <a:srgbClr val="000000">
                      <a:alpha val="65000"/>
                    </a:srgbClr>
                  </a:outerShdw>
                </a:effectLst>
                <a:latin typeface="Berlin Sans FB" pitchFamily="34" charset="0"/>
                <a:cs typeface="Calibri" pitchFamily="34" charset="0"/>
              </a:rPr>
              <a:t>Pastoral Estudantil - APV</a:t>
            </a:r>
          </a:p>
          <a:p>
            <a:pPr algn="r" eaLnBrk="1" hangingPunct="1">
              <a:defRPr/>
            </a:pPr>
            <a:r>
              <a:rPr lang="pt-BR" sz="2800" b="1" spc="50" dirty="0">
                <a:ln w="11430"/>
                <a:solidFill>
                  <a:srgbClr val="FF3300"/>
                </a:solidFill>
                <a:effectLst>
                  <a:glow rad="228600">
                    <a:schemeClr val="accent6">
                      <a:satMod val="175000"/>
                      <a:alpha val="40000"/>
                    </a:schemeClr>
                  </a:glow>
                  <a:outerShdw blurRad="76200" dist="50800" dir="5400000" algn="tl" rotWithShape="0">
                    <a:srgbClr val="000000">
                      <a:alpha val="65000"/>
                    </a:srgbClr>
                  </a:outerShdw>
                </a:effectLst>
                <a:latin typeface="Berlin Sans FB" pitchFamily="34" charset="0"/>
                <a:cs typeface="Calibri" pitchFamily="34" charset="0"/>
              </a:rPr>
              <a:t>Pr. Gilson Cardoso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a:extLst>
              <a:ext uri="{FF2B5EF4-FFF2-40B4-BE49-F238E27FC236}">
                <a16:creationId xmlns:a16="http://schemas.microsoft.com/office/drawing/2014/main" id="{9C8EBCC4-6240-4F03-8498-B142730A4CA6}"/>
              </a:ext>
            </a:extLst>
          </p:cNvPr>
          <p:cNvSpPr>
            <a:spLocks noGrp="1"/>
          </p:cNvSpPr>
          <p:nvPr>
            <p:ph type="title"/>
          </p:nvPr>
        </p:nvSpPr>
        <p:spPr/>
        <p:txBody>
          <a:bodyPr/>
          <a:lstStyle/>
          <a:p>
            <a:r>
              <a:rPr lang="pt-BR" altLang="pt-BR"/>
              <a:t>Vídeo </a:t>
            </a:r>
          </a:p>
        </p:txBody>
      </p:sp>
      <p:sp>
        <p:nvSpPr>
          <p:cNvPr id="20483" name="Espaço Reservado para Conteúdo 2">
            <a:extLst>
              <a:ext uri="{FF2B5EF4-FFF2-40B4-BE49-F238E27FC236}">
                <a16:creationId xmlns:a16="http://schemas.microsoft.com/office/drawing/2014/main" id="{3F1BE13C-67DA-4523-8832-1905DF30040E}"/>
              </a:ext>
            </a:extLst>
          </p:cNvPr>
          <p:cNvSpPr>
            <a:spLocks noGrp="1"/>
          </p:cNvSpPr>
          <p:nvPr>
            <p:ph idx="1"/>
          </p:nvPr>
        </p:nvSpPr>
        <p:spPr/>
        <p:txBody>
          <a:bodyPr/>
          <a:lstStyle/>
          <a:p>
            <a:r>
              <a:rPr lang="pt-BR" altLang="pt-BR"/>
              <a:t>Goleiro Frangueiro</a:t>
            </a:r>
          </a:p>
        </p:txBody>
      </p:sp>
      <p:pic>
        <p:nvPicPr>
          <p:cNvPr id="2" name="Os-7-Goleiros-Mais-Azarados-do-Mundo-Muito-Engraçado - 10Youtube.com.mp4">
            <a:hlinkClick r:id="" action="ppaction://media"/>
            <a:extLst>
              <a:ext uri="{FF2B5EF4-FFF2-40B4-BE49-F238E27FC236}">
                <a16:creationId xmlns:a16="http://schemas.microsoft.com/office/drawing/2014/main" id="{33AEE978-1F97-4FE2-8D4C-09B7BDDC9535}"/>
              </a:ext>
            </a:extLst>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227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D5DF6BB1-1484-4ADE-B235-65BB3A9CD408}"/>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E6493E37-4001-4E61-B68C-993CE26EE0F0}"/>
              </a:ext>
            </a:extLst>
          </p:cNvPr>
          <p:cNvSpPr/>
          <p:nvPr/>
        </p:nvSpPr>
        <p:spPr>
          <a:xfrm>
            <a:off x="230197" y="188640"/>
            <a:ext cx="8892480" cy="15234940"/>
          </a:xfrm>
          <a:prstGeom prst="rect">
            <a:avLst/>
          </a:prstGeom>
          <a:noFill/>
        </p:spPr>
        <p:txBody>
          <a:bodyPr>
            <a:spAutoFit/>
          </a:bodyPr>
          <a:lstStyle/>
          <a:p>
            <a:pPr eaLnBrk="1" hangingPunct="1">
              <a:defRPr/>
            </a:pPr>
            <a:r>
              <a:rPr lang="pt-BR" sz="36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Imaginem...</a:t>
            </a:r>
          </a:p>
          <a:p>
            <a:pPr eaLnBrk="1" hangingPunct="1">
              <a:defRPr/>
            </a:pPr>
            <a:endParaRPr lang="pt-BR" sz="36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endParaRPr lang="pt-BR" sz="36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endParaRPr lang="pt-BR" sz="36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endParaRPr lang="pt-BR" sz="36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endParaRPr lang="pt-BR" sz="36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endParaRPr lang="pt-BR" sz="36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endParaRPr lang="pt-BR" sz="36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endParaRPr lang="pt-BR" sz="36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r>
              <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Mesmo que estes goleiros fossem os melhores do mundo. Depois de um Frango, eles sempre serão lembrados pelo erro e não acerto.</a:t>
            </a:r>
          </a:p>
          <a:p>
            <a:pPr eaLnBrk="1" hangingPunct="1">
              <a:defRPr/>
            </a:pPr>
            <a:endParaRPr lang="pt-BR" sz="36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endParaRPr lang="pt-BR" sz="36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endParaRPr lang="pt-BR" sz="36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endParaRPr lang="pt-BR" sz="36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endParaRPr lang="pt-BR" sz="36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endParaRPr lang="pt-BR" sz="36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endParaRPr lang="pt-BR" sz="36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endParaRPr lang="pt-BR" sz="3600" b="1" dirty="0">
              <a:ln w="18415" cmpd="sng">
                <a:solidFill>
                  <a:srgbClr val="FFFFFF"/>
                </a:solidFill>
                <a:prstDash val="solid"/>
              </a:ln>
              <a:solidFill>
                <a:srgbClr val="FF0000"/>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A5894CB-5A57-44AE-9673-7F450EBB5274}"/>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28514726-463F-423B-A169-39E43F62A066}"/>
              </a:ext>
            </a:extLst>
          </p:cNvPr>
          <p:cNvSpPr/>
          <p:nvPr/>
        </p:nvSpPr>
        <p:spPr>
          <a:xfrm>
            <a:off x="328229" y="1340768"/>
            <a:ext cx="8640960" cy="4832092"/>
          </a:xfrm>
          <a:prstGeom prst="rect">
            <a:avLst/>
          </a:prstGeom>
          <a:noFill/>
        </p:spPr>
        <p:txBody>
          <a:bodyPr>
            <a:spAutoFit/>
          </a:bodyPr>
          <a:lstStyle/>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a:t>
            </a: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Use teu elogio com moderação</a:t>
            </a:r>
          </a:p>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para não parecer uma bajulação</a:t>
            </a:r>
          </a:p>
          <a:p>
            <a:pPr algn="ctr" eaLnBrk="1" hangingPunct="1">
              <a:defRPr/>
            </a:pPr>
            <a:r>
              <a:rPr lang="pt-BR" sz="2800" b="1" dirty="0" err="1">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ary</a:t>
            </a:r>
            <a:r>
              <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franco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3E953873-A8DF-44AF-8744-BC405E91B357}"/>
              </a:ext>
            </a:extLst>
          </p:cNvPr>
          <p:cNvSpPr/>
          <p:nvPr/>
        </p:nvSpPr>
        <p:spPr>
          <a:xfrm>
            <a:off x="79375" y="9525"/>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E0C7C456-4812-47B5-8EDB-5963511B8A3C}"/>
              </a:ext>
            </a:extLst>
          </p:cNvPr>
          <p:cNvSpPr/>
          <p:nvPr/>
        </p:nvSpPr>
        <p:spPr>
          <a:xfrm>
            <a:off x="68845" y="476672"/>
            <a:ext cx="8942851" cy="5940088"/>
          </a:xfrm>
          <a:prstGeom prst="rect">
            <a:avLst/>
          </a:prstGeom>
          <a:noFill/>
        </p:spPr>
        <p:txBody>
          <a:bodyPr>
            <a:spAutoFit/>
          </a:bodyPr>
          <a:lstStyle/>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Pensamento...</a:t>
            </a: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36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Está morto: podemos elogiá-lo à vontade.</a:t>
            </a:r>
          </a:p>
          <a:p>
            <a:pPr algn="ctr" eaLnBrk="1" hangingPunct="1">
              <a:defRPr/>
            </a:pPr>
            <a:r>
              <a:rPr lang="pt-BR" sz="24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Machado de Assis</a:t>
            </a: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2C6AAD0-EBD2-4748-A1BC-7A296BC09CAD}"/>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F3531625-DAC7-4992-B4C6-0EADED05E396}"/>
              </a:ext>
            </a:extLst>
          </p:cNvPr>
          <p:cNvSpPr/>
          <p:nvPr/>
        </p:nvSpPr>
        <p:spPr>
          <a:xfrm>
            <a:off x="121665" y="404664"/>
            <a:ext cx="8640960" cy="6863417"/>
          </a:xfrm>
          <a:prstGeom prst="rect">
            <a:avLst/>
          </a:prstGeom>
          <a:noFill/>
        </p:spPr>
        <p:txBody>
          <a:bodyPr>
            <a:spAutoFit/>
          </a:bodyPr>
          <a:lstStyle/>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Elogiar é :</a:t>
            </a: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Reconhecer</a:t>
            </a:r>
          </a:p>
          <a:p>
            <a:pP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Enxergar</a:t>
            </a:r>
          </a:p>
          <a:p>
            <a:pP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Valorizar</a:t>
            </a: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EB17D9F-C988-4050-81E3-F3974D1BA9BB}"/>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r>
              <a:rPr lang="pt-BR" dirty="0">
                <a:latin typeface="Berlin Sans FB Demi" pitchFamily="34" charset="0"/>
              </a:rPr>
              <a:t> </a:t>
            </a:r>
          </a:p>
        </p:txBody>
      </p:sp>
      <p:sp>
        <p:nvSpPr>
          <p:cNvPr id="5" name="Retângulo 4">
            <a:extLst>
              <a:ext uri="{FF2B5EF4-FFF2-40B4-BE49-F238E27FC236}">
                <a16:creationId xmlns:a16="http://schemas.microsoft.com/office/drawing/2014/main" id="{29667DAD-213E-41EC-830B-BC7D172555A0}"/>
              </a:ext>
            </a:extLst>
          </p:cNvPr>
          <p:cNvSpPr/>
          <p:nvPr/>
        </p:nvSpPr>
        <p:spPr>
          <a:xfrm>
            <a:off x="0" y="116632"/>
            <a:ext cx="8640960" cy="8586966"/>
          </a:xfrm>
          <a:prstGeom prst="rect">
            <a:avLst/>
          </a:prstGeom>
          <a:noFill/>
        </p:spPr>
        <p:txBody>
          <a:bodyPr>
            <a:spAutoFit/>
          </a:bodyPr>
          <a:lstStyle/>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Vivemos uma sociedade de invisíveis</a:t>
            </a: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r>
              <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Filhos</a:t>
            </a:r>
          </a:p>
          <a:p>
            <a:pPr eaLnBrk="1" hangingPunct="1">
              <a:defRPr/>
            </a:pPr>
            <a:r>
              <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Pais</a:t>
            </a:r>
          </a:p>
          <a:p>
            <a:pPr eaLnBrk="1" hangingPunct="1">
              <a:defRPr/>
            </a:pPr>
            <a:r>
              <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Professores</a:t>
            </a:r>
          </a:p>
          <a:p>
            <a:pPr eaLnBrk="1" hangingPunct="1">
              <a:defRPr/>
            </a:pPr>
            <a:r>
              <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Alunos</a:t>
            </a:r>
          </a:p>
          <a:p>
            <a:pPr eaLnBrk="1" hangingPunct="1">
              <a:defRPr/>
            </a:pPr>
            <a:r>
              <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Garis</a:t>
            </a:r>
          </a:p>
          <a:p>
            <a:pPr eaLnBrk="1" hangingPunct="1">
              <a:defRPr/>
            </a:pPr>
            <a:r>
              <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Colegas de classe</a:t>
            </a:r>
          </a:p>
          <a:p>
            <a:pPr eaLnBrk="1" hangingPunct="1">
              <a:defRPr/>
            </a:pPr>
            <a:r>
              <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Porteiro</a:t>
            </a:r>
          </a:p>
          <a:p>
            <a:pPr eaLnBrk="1" hangingPunct="1">
              <a:defRPr/>
            </a:pPr>
            <a:r>
              <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Monitores</a:t>
            </a:r>
          </a:p>
          <a:p>
            <a:pPr eaLnBrk="1" hangingPunct="1">
              <a:defRPr/>
            </a:pPr>
            <a:r>
              <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Marginalizados</a:t>
            </a:r>
          </a:p>
          <a:p>
            <a:pPr eaLnBrk="1" hangingPunct="1">
              <a:defRPr/>
            </a:pPr>
            <a:r>
              <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Zeladores... </a:t>
            </a:r>
          </a:p>
          <a:p>
            <a:pP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r>
              <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a:t>
            </a: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Têm alguém me enxergando</a:t>
            </a: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16FF8D18-278F-4C05-9DE4-E327B487C9C4}"/>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FFF6B3D2-8B3B-4B8A-85BB-03FC7F2167F2}"/>
              </a:ext>
            </a:extLst>
          </p:cNvPr>
          <p:cNvSpPr/>
          <p:nvPr/>
        </p:nvSpPr>
        <p:spPr>
          <a:xfrm>
            <a:off x="251520" y="46038"/>
            <a:ext cx="8640960" cy="6863417"/>
          </a:xfrm>
          <a:prstGeom prst="rect">
            <a:avLst/>
          </a:prstGeom>
          <a:noFill/>
        </p:spPr>
        <p:txBody>
          <a:bodyPr>
            <a:spAutoFit/>
          </a:bodyPr>
          <a:lstStyle/>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Existe dicas de como fazer um bom elogio?</a:t>
            </a: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Opa! Existe sim, preste atenção!</a:t>
            </a: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E8420842-8FA9-4A44-9661-14864B36E329}"/>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BB6B9046-732B-4792-A961-1EEA9025B0A3}"/>
              </a:ext>
            </a:extLst>
          </p:cNvPr>
          <p:cNvSpPr/>
          <p:nvPr/>
        </p:nvSpPr>
        <p:spPr>
          <a:xfrm>
            <a:off x="251520" y="260648"/>
            <a:ext cx="8640960" cy="12095619"/>
          </a:xfrm>
          <a:prstGeom prst="rect">
            <a:avLst/>
          </a:prstGeom>
          <a:noFill/>
        </p:spPr>
        <p:txBody>
          <a:bodyPr>
            <a:spAutoFit/>
          </a:bodyPr>
          <a:lstStyle/>
          <a:p>
            <a:pPr marL="742950" indent="-742950" algn="ctr" eaLnBrk="1" hangingPunct="1">
              <a:buFontTx/>
              <a:buAutoNum type="arabicPeriod"/>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Seja específico </a:t>
            </a:r>
          </a:p>
          <a:p>
            <a:pPr marL="742950" indent="-742950" algn="ctr" eaLnBrk="1" hangingPunct="1">
              <a:buFontTx/>
              <a:buAutoNum type="arabicPeriod"/>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marL="742950" indent="-742950" algn="ctr" eaLnBrk="1" hangingPunct="1">
              <a:buFontTx/>
              <a:buAutoNum type="arabicPeriod"/>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marL="742950" indent="-742950" algn="ctr" eaLnBrk="1" hangingPunct="1">
              <a:buFontTx/>
              <a:buAutoNum type="arabicPeriod"/>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marL="742950" indent="-742950" algn="ctr" eaLnBrk="1" hangingPunct="1">
              <a:buFontTx/>
              <a:buAutoNum type="arabicPeriod"/>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marL="742950" indent="-742950" algn="ctr" eaLnBrk="1" hangingPunct="1">
              <a:buFontTx/>
              <a:buAutoNum type="arabicPeriod"/>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marL="742950" indent="-742950" algn="ctr" eaLnBrk="1" hangingPunct="1">
              <a:buFontTx/>
              <a:buAutoNum type="arabicPeriod"/>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Pessoas se sentem muito mais apreciadas e vistas quando você fala exatamente o porquê ela merece um elogio. Elogios genéricos são fracos e facilmente esquecidos.</a:t>
            </a: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marL="514350" indent="-514350" algn="ctr" eaLnBrk="1" hangingPunct="1">
              <a:buFontTx/>
              <a:buAutoNum type="arabicPeriod"/>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8E66DD9-95FF-4544-A6C0-355FB6A82A15}"/>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4658DAFD-663A-4EFE-BB1D-27C214046B0E}"/>
              </a:ext>
            </a:extLst>
          </p:cNvPr>
          <p:cNvSpPr/>
          <p:nvPr/>
        </p:nvSpPr>
        <p:spPr>
          <a:xfrm>
            <a:off x="251520" y="404664"/>
            <a:ext cx="8640960" cy="5632311"/>
          </a:xfrm>
          <a:prstGeom prst="rect">
            <a:avLst/>
          </a:prstGeom>
          <a:noFill/>
        </p:spPr>
        <p:txBody>
          <a:bodyPr>
            <a:spAutoFit/>
          </a:bodyPr>
          <a:lstStyle/>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2. Elogiar é apreciar o quanto alguém é único</a:t>
            </a: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Fale sobre algo que é a cara dela. Quanto mais pessoal, melhor, mais sincero e mais convincente.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B5F6C23D-AE0D-4B6A-B848-31619FD7C8B0}"/>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D6033BF4-9264-4A12-B6A9-1647A45025F5}"/>
              </a:ext>
            </a:extLst>
          </p:cNvPr>
          <p:cNvSpPr/>
          <p:nvPr/>
        </p:nvSpPr>
        <p:spPr>
          <a:xfrm>
            <a:off x="251520" y="404664"/>
            <a:ext cx="8640960" cy="5940088"/>
          </a:xfrm>
          <a:prstGeom prst="rect">
            <a:avLst/>
          </a:prstGeom>
          <a:noFill/>
        </p:spPr>
        <p:txBody>
          <a:bodyPr>
            <a:spAutoFit/>
          </a:bodyPr>
          <a:lstStyle/>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3. Inclua exemplos, explique</a:t>
            </a: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Falar simplesmente “Muito bom!” ou “Que bonito” pode ser bom, mas não chega nem perto do que um elogio pode ser de verdade. Dê corpo ao seu elogio explicando e dando exemplos do porquê você acha que é bonito.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7E2247E9-C7D3-49A1-BC60-6F7788C87CE5}"/>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5797054F-6A7E-4823-89E9-628ADE8F9102}"/>
              </a:ext>
            </a:extLst>
          </p:cNvPr>
          <p:cNvSpPr/>
          <p:nvPr/>
        </p:nvSpPr>
        <p:spPr>
          <a:xfrm>
            <a:off x="328229" y="1340768"/>
            <a:ext cx="8640960" cy="5016758"/>
          </a:xfrm>
          <a:prstGeom prst="rect">
            <a:avLst/>
          </a:prstGeom>
          <a:noFill/>
        </p:spPr>
        <p:txBody>
          <a:bodyPr>
            <a:spAutoFit/>
          </a:bodyPr>
          <a:lstStyle/>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a:t>
            </a: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Você já parou pra pensar no poder que têm um elogio?</a:t>
            </a:r>
            <a:endParaRPr lang="pt-BR" sz="4000" b="1" dirty="0">
              <a:ln w="18415" cmpd="sng">
                <a:solidFill>
                  <a:srgbClr val="FFFFFF"/>
                </a:solidFill>
                <a:prstDash val="solid"/>
              </a:ln>
              <a:solidFill>
                <a:srgbClr val="FF0000"/>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BD32FE40-AF74-45D8-80C3-7BA22CF44528}"/>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5B29F219-321E-414B-A734-8196678D5ECC}"/>
              </a:ext>
            </a:extLst>
          </p:cNvPr>
          <p:cNvSpPr/>
          <p:nvPr/>
        </p:nvSpPr>
        <p:spPr>
          <a:xfrm>
            <a:off x="467544" y="404664"/>
            <a:ext cx="8676456" cy="6247864"/>
          </a:xfrm>
          <a:prstGeom prst="rect">
            <a:avLst/>
          </a:prstGeom>
          <a:noFill/>
        </p:spPr>
        <p:txBody>
          <a:bodyPr>
            <a:spAutoFit/>
          </a:bodyPr>
          <a:lstStyle/>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4. seja sincero</a:t>
            </a: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Não tente impressionar alguém simplesmente, fale a verdade, se não será bajulação.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6F4254B5-911E-4A41-8D6D-36A945D957B3}"/>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578B287C-6A04-4B3A-9672-B58EB65639BE}"/>
              </a:ext>
            </a:extLst>
          </p:cNvPr>
          <p:cNvSpPr/>
          <p:nvPr/>
        </p:nvSpPr>
        <p:spPr>
          <a:xfrm>
            <a:off x="467544" y="404664"/>
            <a:ext cx="8676456" cy="5940088"/>
          </a:xfrm>
          <a:prstGeom prst="rect">
            <a:avLst/>
          </a:prstGeom>
          <a:noFill/>
        </p:spPr>
        <p:txBody>
          <a:bodyPr>
            <a:spAutoFit/>
          </a:bodyPr>
          <a:lstStyle/>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5. Não elogie o óbvio</a:t>
            </a: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Não gaste seus elogios falando o que todo mundo fala, seja criativo e fale da pessoa é e  não do que ela têm.	</a:t>
            </a:r>
          </a:p>
          <a:p>
            <a:pPr algn="ctr" eaLnBrk="1" hangingPunct="1">
              <a:defRPr/>
            </a:pPr>
            <a:r>
              <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Ex. Você é muito inteligente, Muito bonita, seus olhos...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27ACC5C9-D1B5-4011-85F0-45F536D84C4B}"/>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4C27C66D-EBBB-4A66-9086-EE5F17096901}"/>
              </a:ext>
            </a:extLst>
          </p:cNvPr>
          <p:cNvSpPr/>
          <p:nvPr/>
        </p:nvSpPr>
        <p:spPr>
          <a:xfrm>
            <a:off x="467544" y="404664"/>
            <a:ext cx="8676456" cy="5386090"/>
          </a:xfrm>
          <a:prstGeom prst="rect">
            <a:avLst/>
          </a:prstGeom>
          <a:noFill/>
        </p:spPr>
        <p:txBody>
          <a:bodyPr>
            <a:spAutoFit/>
          </a:bodyPr>
          <a:lstStyle/>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6. Faça elogios orais e escritos</a:t>
            </a: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Orais: são mais emocionais, </a:t>
            </a:r>
          </a:p>
          <a:p>
            <a:pPr algn="ctr" eaLnBrk="1" hangingPunct="1">
              <a:defRPr/>
            </a:pPr>
            <a:r>
              <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Escritos: duram muito mais.</a:t>
            </a:r>
          </a:p>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A1D1A0C4-74DF-4A19-90D2-B2DC93C4C3EB}"/>
              </a:ext>
            </a:extLst>
          </p:cNvPr>
          <p:cNvSpPr/>
          <p:nvPr/>
        </p:nvSpPr>
        <p:spPr>
          <a:xfrm>
            <a:off x="-3175" y="1222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AB4E6BB6-794A-475B-BCA5-CD524E0C83A9}"/>
              </a:ext>
            </a:extLst>
          </p:cNvPr>
          <p:cNvSpPr/>
          <p:nvPr/>
        </p:nvSpPr>
        <p:spPr>
          <a:xfrm>
            <a:off x="-324544" y="332656"/>
            <a:ext cx="9045512" cy="4524315"/>
          </a:xfrm>
          <a:prstGeom prst="rect">
            <a:avLst/>
          </a:prstGeom>
          <a:noFill/>
        </p:spPr>
        <p:txBody>
          <a:bodyPr>
            <a:spAutoFit/>
          </a:bodyPr>
          <a:lstStyle/>
          <a:p>
            <a:pPr algn="ctr" eaLnBrk="1" hangingPunct="1">
              <a:defRPr/>
            </a:pPr>
            <a:r>
              <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Como receber elogios...</a:t>
            </a: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DFD35EC9-1B99-4F15-B26E-977FB4A40F98}"/>
              </a:ext>
            </a:extLst>
          </p:cNvPr>
          <p:cNvSpPr/>
          <p:nvPr/>
        </p:nvSpPr>
        <p:spPr>
          <a:xfrm>
            <a:off x="-3175" y="1222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6E288F24-C65E-41FF-AC19-0A6A5BF97A4E}"/>
              </a:ext>
            </a:extLst>
          </p:cNvPr>
          <p:cNvSpPr/>
          <p:nvPr/>
        </p:nvSpPr>
        <p:spPr>
          <a:xfrm>
            <a:off x="-17161" y="240804"/>
            <a:ext cx="9045512" cy="6494085"/>
          </a:xfrm>
          <a:prstGeom prst="rect">
            <a:avLst/>
          </a:prstGeom>
          <a:noFill/>
        </p:spPr>
        <p:txBody>
          <a:bodyPr>
            <a:spAutoFit/>
          </a:bodyPr>
          <a:lstStyle/>
          <a:p>
            <a:pPr algn="ctr" eaLnBrk="1" hangingPunct="1">
              <a:defRPr/>
            </a:pPr>
            <a:r>
              <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1. Curta o momento</a:t>
            </a: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a:t>
            </a: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Sorria agradeça e demonstre que o elogio é bem- vindo.</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304C4F51-33A0-4A75-959C-0C942D95EB2A}"/>
              </a:ext>
            </a:extLst>
          </p:cNvPr>
          <p:cNvSpPr/>
          <p:nvPr/>
        </p:nvSpPr>
        <p:spPr>
          <a:xfrm>
            <a:off x="-3175" y="1222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0B9467A8-B5B1-47C5-82A1-8AC245E0308A}"/>
              </a:ext>
            </a:extLst>
          </p:cNvPr>
          <p:cNvSpPr/>
          <p:nvPr/>
        </p:nvSpPr>
        <p:spPr>
          <a:xfrm>
            <a:off x="-17161" y="240804"/>
            <a:ext cx="9045512" cy="6494085"/>
          </a:xfrm>
          <a:prstGeom prst="rect">
            <a:avLst/>
          </a:prstGeom>
          <a:noFill/>
        </p:spPr>
        <p:txBody>
          <a:bodyPr>
            <a:spAutoFit/>
          </a:bodyPr>
          <a:lstStyle/>
          <a:p>
            <a:pPr algn="ctr" eaLnBrk="1" hangingPunct="1">
              <a:defRPr/>
            </a:pPr>
            <a:r>
              <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2. Não tente diminuir o fato</a:t>
            </a: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Ex. Você cantou d+, </a:t>
            </a:r>
            <a:r>
              <a:rPr lang="pt-BR" sz="3200" b="1" dirty="0" err="1">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super</a:t>
            </a:r>
            <a:r>
              <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apresentação...</a:t>
            </a:r>
          </a:p>
          <a:p>
            <a:pPr algn="ctr" eaLnBrk="1" hangingPunct="1">
              <a:defRPr/>
            </a:pPr>
            <a:r>
              <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Ah que isto, fiz o básico, não foi tudo isto vai!</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37F15A1-6492-4B74-8764-102A605D567E}"/>
              </a:ext>
            </a:extLst>
          </p:cNvPr>
          <p:cNvSpPr/>
          <p:nvPr/>
        </p:nvSpPr>
        <p:spPr>
          <a:xfrm>
            <a:off x="-3175" y="1222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F61819E5-2423-4810-8F3B-CFBE674F7431}"/>
              </a:ext>
            </a:extLst>
          </p:cNvPr>
          <p:cNvSpPr/>
          <p:nvPr/>
        </p:nvSpPr>
        <p:spPr>
          <a:xfrm>
            <a:off x="-17161" y="240804"/>
            <a:ext cx="9045512" cy="6494085"/>
          </a:xfrm>
          <a:prstGeom prst="rect">
            <a:avLst/>
          </a:prstGeom>
          <a:noFill/>
        </p:spPr>
        <p:txBody>
          <a:bodyPr>
            <a:spAutoFit/>
          </a:bodyPr>
          <a:lstStyle/>
          <a:p>
            <a:pPr algn="ctr" eaLnBrk="1" hangingPunct="1">
              <a:defRPr/>
            </a:pPr>
            <a:r>
              <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3. Não divida o elogio com quem não merece</a:t>
            </a: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Sensacional sua apresentação do trabalho...</a:t>
            </a:r>
          </a:p>
          <a:p>
            <a:pPr algn="ctr" eaLnBrk="1" hangingPunct="1">
              <a:defRPr/>
            </a:pPr>
            <a:r>
              <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Ah graças ao grupo que me apoiou...</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F143B40-0EC1-4FE7-973A-2615C0F9CBC6}"/>
              </a:ext>
            </a:extLst>
          </p:cNvPr>
          <p:cNvSpPr/>
          <p:nvPr/>
        </p:nvSpPr>
        <p:spPr>
          <a:xfrm>
            <a:off x="0" y="25400"/>
            <a:ext cx="9120188" cy="6832600"/>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B135EBC1-D47C-4A4E-B932-759141BD1000}"/>
              </a:ext>
            </a:extLst>
          </p:cNvPr>
          <p:cNvSpPr/>
          <p:nvPr/>
        </p:nvSpPr>
        <p:spPr>
          <a:xfrm>
            <a:off x="0" y="25293"/>
            <a:ext cx="11340752" cy="6555641"/>
          </a:xfrm>
          <a:prstGeom prst="rect">
            <a:avLst/>
          </a:prstGeom>
          <a:noFill/>
        </p:spPr>
        <p:txBody>
          <a:bodyPr>
            <a:spAutoFit/>
          </a:bodyPr>
          <a:lstStyle/>
          <a:p>
            <a:pP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r>
              <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O Senhor Jesus sabia o valor do elogio,</a:t>
            </a:r>
          </a:p>
          <a:p>
            <a:pPr eaLnBrk="1" hangingPunct="1">
              <a:defRPr/>
            </a:pPr>
            <a:r>
              <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fez isso várias vezes. </a:t>
            </a:r>
          </a:p>
          <a:p>
            <a:pPr eaLnBrk="1" hangingPunct="1">
              <a:defRPr/>
            </a:pPr>
            <a:r>
              <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Ele reforçava o que era positivo para ensinar </a:t>
            </a:r>
          </a:p>
          <a:p>
            <a:pPr eaLnBrk="1" hangingPunct="1">
              <a:defRPr/>
            </a:pPr>
            <a:r>
              <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aos demais e nunca deixava</a:t>
            </a:r>
          </a:p>
          <a:p>
            <a:pPr eaLnBrk="1" hangingPunct="1">
              <a:defRPr/>
            </a:pPr>
            <a:r>
              <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ninguém cabisbaixo ao Seu lado.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15EC0EDA-CAC3-4EBB-B1A6-5409E7A7AC16}"/>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solidFill>
                <a:srgbClr val="FFFFFF"/>
              </a:solidFill>
              <a:latin typeface="Berlin Sans FB Demi" pitchFamily="34" charset="0"/>
            </a:endParaRPr>
          </a:p>
        </p:txBody>
      </p:sp>
      <p:sp>
        <p:nvSpPr>
          <p:cNvPr id="5" name="Retângulo 4">
            <a:extLst>
              <a:ext uri="{FF2B5EF4-FFF2-40B4-BE49-F238E27FC236}">
                <a16:creationId xmlns:a16="http://schemas.microsoft.com/office/drawing/2014/main" id="{F01D4343-0EAF-4942-B440-8B1B49BF595F}"/>
              </a:ext>
            </a:extLst>
          </p:cNvPr>
          <p:cNvSpPr/>
          <p:nvPr/>
        </p:nvSpPr>
        <p:spPr>
          <a:xfrm>
            <a:off x="251520" y="379133"/>
            <a:ext cx="8568952" cy="9541073"/>
          </a:xfrm>
          <a:prstGeom prst="rect">
            <a:avLst/>
          </a:prstGeom>
          <a:noFill/>
        </p:spPr>
        <p:txBody>
          <a:bodyPr>
            <a:spAutoFit/>
          </a:bodyPr>
          <a:lstStyle/>
          <a:p>
            <a:pPr algn="ctr" eaLnBrk="1" hangingPunct="1">
              <a:defRPr/>
            </a:pPr>
            <a:r>
              <a:rPr lang="pt-BR" sz="3600" b="1" dirty="0">
                <a:ln w="18415" cmpd="sng">
                  <a:solidFill>
                    <a:srgbClr val="FFFFFF"/>
                  </a:solidFill>
                  <a:prstDash val="solid"/>
                </a:ln>
                <a:solidFill>
                  <a:srgbClr val="FFFFFF"/>
                </a:solidFill>
                <a:effectLst>
                  <a:glow rad="228600">
                    <a:srgbClr val="2D2D8A">
                      <a:satMod val="175000"/>
                      <a:alpha val="40000"/>
                    </a:srgbClr>
                  </a:glow>
                  <a:outerShdw blurRad="63500" dir="3600000" algn="tl" rotWithShape="0">
                    <a:srgbClr val="000000">
                      <a:alpha val="70000"/>
                    </a:srgbClr>
                  </a:outerShdw>
                </a:effectLst>
                <a:latin typeface="Berlin Sans FB Demi" pitchFamily="34" charset="0"/>
              </a:rPr>
              <a:t>O que a Bíblia fala sobre Elogios</a:t>
            </a:r>
            <a:endParaRPr lang="pt-BR" sz="2800" b="1" dirty="0">
              <a:ln w="18415" cmpd="sng">
                <a:solidFill>
                  <a:srgbClr val="FFFFFF"/>
                </a:solidFill>
                <a:prstDash val="solid"/>
              </a:ln>
              <a:solidFill>
                <a:srgbClr val="FFFFFF"/>
              </a:solidFill>
              <a:effectLst>
                <a:glow rad="228600">
                  <a:srgbClr val="2D2D8A">
                    <a:satMod val="175000"/>
                    <a:alpha val="40000"/>
                  </a:srgbClr>
                </a:glow>
                <a:outerShdw blurRad="63500" dir="3600000" algn="tl" rotWithShape="0">
                  <a:srgbClr val="000000">
                    <a:alpha val="70000"/>
                  </a:srgbClr>
                </a:outerShdw>
              </a:effectLst>
              <a:latin typeface="Berlin Sans FB Demi" pitchFamily="34" charset="0"/>
            </a:endParaRPr>
          </a:p>
          <a:p>
            <a:pPr algn="ctr" eaLnBrk="1" hangingPunct="1">
              <a:defRPr/>
            </a:pPr>
            <a:r>
              <a:rPr lang="pt-BR" sz="2800" b="1" dirty="0">
                <a:ln w="18415" cmpd="sng">
                  <a:solidFill>
                    <a:srgbClr val="FFFFFF"/>
                  </a:solidFill>
                  <a:prstDash val="solid"/>
                </a:ln>
                <a:solidFill>
                  <a:srgbClr val="FFFFFF"/>
                </a:solidFill>
                <a:effectLst>
                  <a:glow rad="228600">
                    <a:srgbClr val="2D2D8A">
                      <a:satMod val="175000"/>
                      <a:alpha val="40000"/>
                    </a:srgbClr>
                  </a:glow>
                  <a:outerShdw blurRad="63500" dir="3600000" algn="tl" rotWithShape="0">
                    <a:srgbClr val="000000">
                      <a:alpha val="70000"/>
                    </a:srgbClr>
                  </a:outerShdw>
                </a:effectLst>
                <a:latin typeface="Berlin Sans FB Demi" pitchFamily="34" charset="0"/>
              </a:rPr>
              <a:t>                                                     </a:t>
            </a:r>
          </a:p>
          <a:p>
            <a:pPr algn="ctr" eaLnBrk="1" hangingPunct="1">
              <a:defRPr/>
            </a:pPr>
            <a:endParaRPr lang="pt-BR" sz="2800" b="1" dirty="0">
              <a:ln w="18415" cmpd="sng">
                <a:solidFill>
                  <a:srgbClr val="FFFFFF"/>
                </a:solidFill>
                <a:prstDash val="solid"/>
              </a:ln>
              <a:solidFill>
                <a:srgbClr val="FFFFFF"/>
              </a:solidFill>
              <a:effectLst>
                <a:glow rad="228600">
                  <a:srgbClr val="2D2D8A">
                    <a:satMod val="175000"/>
                    <a:alpha val="40000"/>
                  </a:srgb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rgbClr val="2D2D8A">
                    <a:satMod val="175000"/>
                    <a:alpha val="40000"/>
                  </a:srgb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rgbClr val="2D2D8A">
                    <a:satMod val="175000"/>
                    <a:alpha val="40000"/>
                  </a:srgb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rgbClr val="2D2D8A">
                    <a:satMod val="175000"/>
                    <a:alpha val="40000"/>
                  </a:srgb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rgbClr val="2D2D8A">
                    <a:satMod val="175000"/>
                    <a:alpha val="40000"/>
                  </a:srgb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rgbClr val="2D2D8A">
                    <a:satMod val="175000"/>
                    <a:alpha val="40000"/>
                  </a:srgb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rgbClr val="2D2D8A">
                    <a:satMod val="175000"/>
                    <a:alpha val="40000"/>
                  </a:srgb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rgbClr val="2D2D8A">
                    <a:satMod val="175000"/>
                    <a:alpha val="40000"/>
                  </a:srgb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rgbClr val="2D2D8A">
                    <a:satMod val="175000"/>
                    <a:alpha val="40000"/>
                  </a:srgbClr>
                </a:glow>
                <a:outerShdw blurRad="63500" dir="3600000" algn="tl" rotWithShape="0">
                  <a:srgbClr val="000000">
                    <a:alpha val="70000"/>
                  </a:srgbClr>
                </a:outerShdw>
              </a:effectLst>
              <a:latin typeface="Berlin Sans FB Demi" pitchFamily="34" charset="0"/>
            </a:endParaRPr>
          </a:p>
          <a:p>
            <a:pPr algn="ctr" eaLnBrk="1" hangingPunct="1">
              <a:defRPr/>
            </a:pPr>
            <a:r>
              <a:rPr lang="pt-BR" sz="2800" b="1" dirty="0">
                <a:ln w="18415" cmpd="sng">
                  <a:solidFill>
                    <a:srgbClr val="FFFFFF"/>
                  </a:solidFill>
                  <a:prstDash val="solid"/>
                </a:ln>
                <a:solidFill>
                  <a:srgbClr val="FFFFFF"/>
                </a:solidFill>
                <a:effectLst>
                  <a:glow rad="228600">
                    <a:srgbClr val="2D2D8A">
                      <a:satMod val="175000"/>
                      <a:alpha val="40000"/>
                    </a:srgbClr>
                  </a:glow>
                  <a:outerShdw blurRad="63500" dir="3600000" algn="tl" rotWithShape="0">
                    <a:srgbClr val="000000">
                      <a:alpha val="70000"/>
                    </a:srgbClr>
                  </a:outerShdw>
                </a:effectLst>
                <a:latin typeface="Berlin Sans FB Demi" pitchFamily="34" charset="0"/>
              </a:rPr>
              <a:t>                                                           Salmos 90: 10 e 12</a:t>
            </a:r>
          </a:p>
          <a:p>
            <a:pPr algn="ctr" eaLnBrk="1" hangingPunct="1">
              <a:defRPr/>
            </a:pPr>
            <a:endParaRPr lang="pt-BR" sz="5400" b="1" dirty="0">
              <a:ln w="18415" cmpd="sng">
                <a:solidFill>
                  <a:srgbClr val="FFFFFF"/>
                </a:solidFill>
                <a:prstDash val="solid"/>
              </a:ln>
              <a:solidFill>
                <a:srgbClr val="FFFFFF"/>
              </a:solidFill>
              <a:effectLst>
                <a:glow rad="228600">
                  <a:srgbClr val="2D2D8A">
                    <a:satMod val="175000"/>
                    <a:alpha val="40000"/>
                  </a:srgb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5400" b="1" dirty="0">
              <a:ln w="18415" cmpd="sng">
                <a:solidFill>
                  <a:srgbClr val="FFFFFF"/>
                </a:solidFill>
                <a:prstDash val="solid"/>
              </a:ln>
              <a:solidFill>
                <a:srgbClr val="FFFFFF"/>
              </a:solidFill>
              <a:effectLst>
                <a:glow rad="228600">
                  <a:srgbClr val="2D2D8A">
                    <a:satMod val="175000"/>
                    <a:alpha val="40000"/>
                  </a:srgb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5400" b="1" dirty="0">
              <a:ln w="18415" cmpd="sng">
                <a:solidFill>
                  <a:srgbClr val="FFFFFF"/>
                </a:solidFill>
                <a:prstDash val="solid"/>
              </a:ln>
              <a:solidFill>
                <a:srgbClr val="FFFFFF"/>
              </a:solidFill>
              <a:effectLst>
                <a:glow rad="228600">
                  <a:srgbClr val="2D2D8A">
                    <a:satMod val="175000"/>
                    <a:alpha val="40000"/>
                  </a:srgb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5400" b="1" dirty="0">
              <a:ln w="18415" cmpd="sng">
                <a:solidFill>
                  <a:srgbClr val="FFFFFF"/>
                </a:solidFill>
                <a:prstDash val="solid"/>
              </a:ln>
              <a:solidFill>
                <a:srgbClr val="FFFFFF"/>
              </a:solidFill>
              <a:effectLst>
                <a:glow rad="228600">
                  <a:srgbClr val="2D2D8A">
                    <a:satMod val="175000"/>
                    <a:alpha val="40000"/>
                  </a:srgb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5400" b="1" dirty="0">
              <a:ln w="18415" cmpd="sng">
                <a:solidFill>
                  <a:srgbClr val="FFFFFF"/>
                </a:solidFill>
                <a:prstDash val="solid"/>
              </a:ln>
              <a:solidFill>
                <a:srgbClr val="FFFFFF"/>
              </a:solidFill>
              <a:effectLst>
                <a:glow rad="228600">
                  <a:srgbClr val="2D2D8A">
                    <a:satMod val="175000"/>
                    <a:alpha val="40000"/>
                  </a:srgbClr>
                </a:glow>
                <a:outerShdw blurRad="63500" dir="3600000" algn="tl" rotWithShape="0">
                  <a:srgbClr val="000000">
                    <a:alpha val="70000"/>
                  </a:srgbClr>
                </a:outerShdw>
              </a:effectLst>
              <a:latin typeface="Berlin Sans FB Demi"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F5046FD7-22D6-4594-90CF-103DF49DF87A}"/>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00966CA4-B255-45CE-918C-69404F641987}"/>
              </a:ext>
            </a:extLst>
          </p:cNvPr>
          <p:cNvSpPr/>
          <p:nvPr/>
        </p:nvSpPr>
        <p:spPr>
          <a:xfrm>
            <a:off x="445132" y="32537"/>
            <a:ext cx="8640960" cy="6494085"/>
          </a:xfrm>
          <a:prstGeom prst="rect">
            <a:avLst/>
          </a:prstGeom>
          <a:noFill/>
        </p:spPr>
        <p:txBody>
          <a:bodyPr>
            <a:spAutoFit/>
          </a:bodyPr>
          <a:lstStyle/>
          <a:p>
            <a:pPr algn="ct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Você se lembra da admiração e elogio </a:t>
            </a:r>
            <a:r>
              <a:rPr lang="pt-BR" sz="3200" b="1" dirty="0" err="1">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dEle</a:t>
            </a:r>
            <a:r>
              <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à mulher cananeia? </a:t>
            </a:r>
          </a:p>
          <a:p>
            <a:pPr algn="ct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“Ó mulher, grande é a tua fé!” (Mateus 15:28).</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3AD2F977-C55B-4EE8-AF57-57D133715CA9}"/>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EA4B730C-0320-46C8-9808-B38E08A70733}"/>
              </a:ext>
            </a:extLst>
          </p:cNvPr>
          <p:cNvSpPr/>
          <p:nvPr/>
        </p:nvSpPr>
        <p:spPr>
          <a:xfrm>
            <a:off x="412553" y="404664"/>
            <a:ext cx="8640960" cy="5016758"/>
          </a:xfrm>
          <a:prstGeom prst="rect">
            <a:avLst/>
          </a:prstGeom>
          <a:noFill/>
        </p:spPr>
        <p:txBody>
          <a:bodyPr>
            <a:spAutoFit/>
          </a:bodyPr>
          <a:lstStyle/>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Por mais que dizemos que não, </a:t>
            </a:r>
          </a:p>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Todo ser humano curti ser elogiado.</a:t>
            </a: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30A492CB-48D3-4591-9FAD-D5672879A387}"/>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68B6691B-B75A-432D-B11F-779370417548}"/>
              </a:ext>
            </a:extLst>
          </p:cNvPr>
          <p:cNvSpPr/>
          <p:nvPr/>
        </p:nvSpPr>
        <p:spPr>
          <a:xfrm>
            <a:off x="251520" y="4365104"/>
            <a:ext cx="8640960" cy="2062103"/>
          </a:xfrm>
          <a:prstGeom prst="rect">
            <a:avLst/>
          </a:prstGeom>
          <a:noFill/>
        </p:spPr>
        <p:txBody>
          <a:bodyPr>
            <a:spAutoFit/>
          </a:bodyPr>
          <a:lstStyle/>
          <a:p>
            <a:pPr algn="ct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Ao centurião? “Nem mesmo em Israel achei fé como esta.” (Mateus 8:10).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5E183591-1444-4A70-A1ED-DA2F6586B9B0}"/>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4D1042A5-0E2C-4780-8ACA-DEF124EC6576}"/>
              </a:ext>
            </a:extLst>
          </p:cNvPr>
          <p:cNvSpPr/>
          <p:nvPr/>
        </p:nvSpPr>
        <p:spPr>
          <a:xfrm>
            <a:off x="251520" y="260648"/>
            <a:ext cx="8892480" cy="6555641"/>
          </a:xfrm>
          <a:prstGeom prst="rect">
            <a:avLst/>
          </a:prstGeom>
          <a:noFill/>
        </p:spPr>
        <p:txBody>
          <a:bodyPr>
            <a:spAutoFit/>
          </a:bodyPr>
          <a:lstStyle/>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a:t>
            </a: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À Maria? “Maria escolheu a boa parte, e esta não lhe será tirada. ” (Lucas 10:38).</a:t>
            </a: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Título 1">
            <a:extLst>
              <a:ext uri="{FF2B5EF4-FFF2-40B4-BE49-F238E27FC236}">
                <a16:creationId xmlns:a16="http://schemas.microsoft.com/office/drawing/2014/main" id="{5BB3D8DD-A330-4CEC-A6E9-774794F79FD0}"/>
              </a:ext>
            </a:extLst>
          </p:cNvPr>
          <p:cNvSpPr>
            <a:spLocks noGrp="1"/>
          </p:cNvSpPr>
          <p:nvPr>
            <p:ph type="title"/>
          </p:nvPr>
        </p:nvSpPr>
        <p:spPr>
          <a:xfrm>
            <a:off x="79582" y="3140968"/>
            <a:ext cx="8867328" cy="6394723"/>
          </a:xfrm>
          <a:extLst/>
        </p:spPr>
        <p:txBody>
          <a:bodyPr/>
          <a:lstStyle/>
          <a:p>
            <a:pPr>
              <a:defRPr/>
            </a:pPr>
            <a:r>
              <a:rPr lang="pt-BR" sz="36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t>Existe perigo no ato de elogiar e ser elogiado?</a:t>
            </a:r>
            <a:br>
              <a:rPr lang="pt-BR" sz="36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br>
            <a:br>
              <a:rPr lang="pt-BR" sz="36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rPr>
            </a:br>
            <a:endParaRPr lang="pt-BR" sz="3600" dirty="0"/>
          </a:p>
        </p:txBody>
      </p:sp>
      <p:sp>
        <p:nvSpPr>
          <p:cNvPr id="3" name="Retângulo 2">
            <a:extLst>
              <a:ext uri="{FF2B5EF4-FFF2-40B4-BE49-F238E27FC236}">
                <a16:creationId xmlns:a16="http://schemas.microsoft.com/office/drawing/2014/main" id="{7AAE5615-9E98-4FDA-AB2A-AC7B058F32D8}"/>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59E661E9-A57D-4006-AB3B-7EB2006D36EC}"/>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40F4935A-B3B5-4E78-977D-7A5CEFF3954E}"/>
              </a:ext>
            </a:extLst>
          </p:cNvPr>
          <p:cNvSpPr/>
          <p:nvPr/>
        </p:nvSpPr>
        <p:spPr>
          <a:xfrm>
            <a:off x="557808" y="3955738"/>
            <a:ext cx="8028383" cy="3046988"/>
          </a:xfrm>
          <a:prstGeom prst="rect">
            <a:avLst/>
          </a:prstGeom>
          <a:noFill/>
        </p:spPr>
        <p:txBody>
          <a:bodyPr>
            <a:spAutoFit/>
          </a:bodyPr>
          <a:lstStyle/>
          <a:p>
            <a:pP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r>
              <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Provérbios - 25:27</a:t>
            </a:r>
          </a:p>
          <a:p>
            <a:pPr eaLnBrk="1" hangingPunct="1">
              <a:defRPr/>
            </a:pPr>
            <a:r>
              <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Comer mel em demasia não é bom: usa de moderação nas palavras elogiosas.</a:t>
            </a:r>
          </a:p>
          <a:p>
            <a:pP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AA1E833-F297-4345-8CE9-6240F3BC977E}"/>
              </a:ext>
            </a:extLst>
          </p:cNvPr>
          <p:cNvSpPr/>
          <p:nvPr/>
        </p:nvSpPr>
        <p:spPr>
          <a:xfrm>
            <a:off x="53975" y="0"/>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D4EB91C2-D568-49E3-A2D6-F078278F4309}"/>
              </a:ext>
            </a:extLst>
          </p:cNvPr>
          <p:cNvSpPr/>
          <p:nvPr/>
        </p:nvSpPr>
        <p:spPr>
          <a:xfrm>
            <a:off x="0" y="3903603"/>
            <a:ext cx="8712968" cy="2862322"/>
          </a:xfrm>
          <a:prstGeom prst="rect">
            <a:avLst/>
          </a:prstGeom>
          <a:noFill/>
        </p:spPr>
        <p:txBody>
          <a:bodyPr>
            <a:spAutoFit/>
          </a:bodyPr>
          <a:lstStyle/>
          <a:p>
            <a:pPr algn="ctr" eaLnBrk="1" hangingPunct="1">
              <a:defRPr/>
            </a:pPr>
            <a:r>
              <a:rPr lang="pt-BR" sz="36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Que outros façam elogios a você,</a:t>
            </a:r>
          </a:p>
          <a:p>
            <a:pPr algn="ctr" eaLnBrk="1" hangingPunct="1">
              <a:defRPr/>
            </a:pPr>
            <a:r>
              <a:rPr lang="pt-BR" sz="36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não a sua própria boca;</a:t>
            </a:r>
          </a:p>
          <a:p>
            <a:pPr algn="ctr" eaLnBrk="1" hangingPunct="1">
              <a:defRPr/>
            </a:pPr>
            <a:r>
              <a:rPr lang="pt-BR" sz="36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outras pessoas, não os seus próprios lábios.</a:t>
            </a:r>
          </a:p>
          <a:p>
            <a:pPr algn="ctr" eaLnBrk="1" hangingPunct="1">
              <a:defRPr/>
            </a:pPr>
            <a:r>
              <a:rPr lang="pt-BR" sz="36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Prov. 27.2</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94C68EF6-3142-4032-9722-1A637AF6A8D1}"/>
              </a:ext>
            </a:extLst>
          </p:cNvPr>
          <p:cNvSpPr/>
          <p:nvPr/>
        </p:nvSpPr>
        <p:spPr>
          <a:xfrm>
            <a:off x="71438" y="73025"/>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348F2BFC-8F1B-4371-9965-273B18748BBD}"/>
              </a:ext>
            </a:extLst>
          </p:cNvPr>
          <p:cNvSpPr/>
          <p:nvPr/>
        </p:nvSpPr>
        <p:spPr>
          <a:xfrm>
            <a:off x="71437" y="72568"/>
            <a:ext cx="8855745" cy="7048083"/>
          </a:xfrm>
          <a:prstGeom prst="rect">
            <a:avLst/>
          </a:prstGeom>
          <a:noFill/>
        </p:spPr>
        <p:txBody>
          <a:bodyPr>
            <a:spAutoFit/>
          </a:bodyPr>
          <a:lstStyle/>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Provérbios - 27:21</a:t>
            </a:r>
          </a:p>
          <a:p>
            <a:pPr algn="ctr" eaLnBrk="1" hangingPunct="1">
              <a:defRPr/>
            </a:pPr>
            <a:r>
              <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O crisol é para a prata e o forno é para o ouro, mas o que prova o homem são os elogios que recebe.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ítulo 1">
            <a:extLst>
              <a:ext uri="{FF2B5EF4-FFF2-40B4-BE49-F238E27FC236}">
                <a16:creationId xmlns:a16="http://schemas.microsoft.com/office/drawing/2014/main" id="{E9EDAFE9-8000-4E29-96B7-7C27C4A2DC6C}"/>
              </a:ext>
            </a:extLst>
          </p:cNvPr>
          <p:cNvSpPr>
            <a:spLocks noGrp="1"/>
          </p:cNvSpPr>
          <p:nvPr>
            <p:ph type="title"/>
          </p:nvPr>
        </p:nvSpPr>
        <p:spPr/>
        <p:txBody>
          <a:bodyPr/>
          <a:lstStyle/>
          <a:p>
            <a:r>
              <a:rPr lang="pt-BR" altLang="pt-BR"/>
              <a:t>Video elogios</a:t>
            </a:r>
          </a:p>
        </p:txBody>
      </p:sp>
      <p:sp>
        <p:nvSpPr>
          <p:cNvPr id="72707" name="Espaço Reservado para Conteúdo 2">
            <a:extLst>
              <a:ext uri="{FF2B5EF4-FFF2-40B4-BE49-F238E27FC236}">
                <a16:creationId xmlns:a16="http://schemas.microsoft.com/office/drawing/2014/main" id="{E368DA08-BE11-4A92-81C1-9986601FCADC}"/>
              </a:ext>
            </a:extLst>
          </p:cNvPr>
          <p:cNvSpPr>
            <a:spLocks noGrp="1"/>
          </p:cNvSpPr>
          <p:nvPr>
            <p:ph idx="1"/>
          </p:nvPr>
        </p:nvSpPr>
        <p:spPr/>
        <p:txBody>
          <a:bodyPr/>
          <a:lstStyle/>
          <a:p>
            <a:r>
              <a:rPr lang="pt-BR" altLang="pt-BR"/>
              <a:t>A IMPORTANCIA DO ELOGIO</a:t>
            </a:r>
          </a:p>
        </p:txBody>
      </p:sp>
      <p:pic>
        <p:nvPicPr>
          <p:cNvPr id="2" name="A-Importância-do-Elogio - 10Youtube.com.mp4">
            <a:hlinkClick r:id="" action="ppaction://media"/>
            <a:extLst>
              <a:ext uri="{FF2B5EF4-FFF2-40B4-BE49-F238E27FC236}">
                <a16:creationId xmlns:a16="http://schemas.microsoft.com/office/drawing/2014/main" id="{974C7344-4629-4194-857E-EDD3E2F32F32}"/>
              </a:ext>
            </a:extLst>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55DCBD3A-73C4-4399-A18F-0ADFFC8CDFDC}"/>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01089401-6B03-484A-AFE8-5DF89F6FFCD4}"/>
              </a:ext>
            </a:extLst>
          </p:cNvPr>
          <p:cNvSpPr/>
          <p:nvPr/>
        </p:nvSpPr>
        <p:spPr>
          <a:xfrm>
            <a:off x="683568" y="-171400"/>
            <a:ext cx="8028383" cy="6986528"/>
          </a:xfrm>
          <a:prstGeom prst="rect">
            <a:avLst/>
          </a:prstGeom>
          <a:noFill/>
        </p:spPr>
        <p:txBody>
          <a:bodyPr>
            <a:spAutoFit/>
          </a:bodyPr>
          <a:lstStyle/>
          <a:p>
            <a:pP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r>
              <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Que tal elogiar alguém hoje?</a:t>
            </a:r>
          </a:p>
          <a:p>
            <a:pP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r>
              <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a:t>
            </a:r>
          </a:p>
          <a:p>
            <a:pP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r>
              <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Quem receber eu garanto que vai amar!</a:t>
            </a:r>
          </a:p>
          <a:p>
            <a:pP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5F72F2BA-B2B0-4977-8465-7D096159C286}"/>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6D95633E-ECA0-4378-B8E4-D39A3F41FD65}"/>
              </a:ext>
            </a:extLst>
          </p:cNvPr>
          <p:cNvSpPr/>
          <p:nvPr/>
        </p:nvSpPr>
        <p:spPr>
          <a:xfrm>
            <a:off x="251520" y="260648"/>
            <a:ext cx="8640960" cy="6740307"/>
          </a:xfrm>
          <a:prstGeom prst="rect">
            <a:avLst/>
          </a:prstGeom>
          <a:noFill/>
        </p:spPr>
        <p:txBody>
          <a:bodyPr>
            <a:spAutoFit/>
          </a:bodyPr>
          <a:lstStyle/>
          <a:p>
            <a:pP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Isto se chama EGO</a:t>
            </a: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a:t>
            </a:r>
            <a:r>
              <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alguns em menor Grau outros em maior, mas todos gostam de ter seu EGO massageado.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296FA0FA-30FD-450B-A736-8FFA6B4A8080}"/>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D5B1A285-8320-46B8-B1CD-C34E4CB44423}"/>
              </a:ext>
            </a:extLst>
          </p:cNvPr>
          <p:cNvSpPr/>
          <p:nvPr/>
        </p:nvSpPr>
        <p:spPr>
          <a:xfrm>
            <a:off x="-184564" y="-603448"/>
            <a:ext cx="9297541" cy="7171194"/>
          </a:xfrm>
          <a:prstGeom prst="rect">
            <a:avLst/>
          </a:prstGeom>
          <a:noFill/>
        </p:spPr>
        <p:txBody>
          <a:bodyPr>
            <a:spAutoFit/>
          </a:bodyPr>
          <a:lstStyle/>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“O valor do elogio depende de quem elogia.”</a:t>
            </a:r>
          </a:p>
          <a:p>
            <a:pPr algn="ctr" eaLnBrk="1" hangingPunct="1">
              <a:defRPr/>
            </a:pPr>
            <a:r>
              <a:rPr lang="pt-BR" sz="2800" b="1" i="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a:t>
            </a:r>
            <a:r>
              <a:rPr lang="pt-BR" sz="2800" b="1" i="1" dirty="0" err="1">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Thimer</a:t>
            </a:r>
            <a:endParaRPr lang="pt-BR" sz="2800" b="1" i="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5DC04783-8B82-48B0-B6FA-F14BEF958803}"/>
              </a:ext>
            </a:extLst>
          </p:cNvPr>
          <p:cNvSpPr/>
          <p:nvPr/>
        </p:nvSpPr>
        <p:spPr>
          <a:xfrm>
            <a:off x="-4763" y="0"/>
            <a:ext cx="8963026"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AB99BBBD-ADCF-4BEA-A256-24FA80574F21}"/>
              </a:ext>
            </a:extLst>
          </p:cNvPr>
          <p:cNvSpPr/>
          <p:nvPr/>
        </p:nvSpPr>
        <p:spPr>
          <a:xfrm>
            <a:off x="327564" y="4797152"/>
            <a:ext cx="8640960" cy="1815882"/>
          </a:xfrm>
          <a:prstGeom prst="rect">
            <a:avLst/>
          </a:prstGeom>
          <a:noFill/>
        </p:spPr>
        <p:txBody>
          <a:bodyPr>
            <a:spAutoFit/>
          </a:bodyPr>
          <a:lstStyle/>
          <a:p>
            <a:pPr algn="ctr" eaLnBrk="1" hangingPunct="1">
              <a:defRPr/>
            </a:pPr>
            <a:r>
              <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Pesquisas dizem que  estados emocionais positivos, ajudam a cura, cicatrização e aumentam o desempenho, e provoca mudanças radicais no comportamento do individuo.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ulo 1">
            <a:extLst>
              <a:ext uri="{FF2B5EF4-FFF2-40B4-BE49-F238E27FC236}">
                <a16:creationId xmlns:a16="http://schemas.microsoft.com/office/drawing/2014/main" id="{90DD9BBA-E3EC-4A47-8977-A65660A91264}"/>
              </a:ext>
            </a:extLst>
          </p:cNvPr>
          <p:cNvSpPr>
            <a:spLocks noGrp="1"/>
          </p:cNvSpPr>
          <p:nvPr>
            <p:ph type="title"/>
          </p:nvPr>
        </p:nvSpPr>
        <p:spPr/>
        <p:txBody>
          <a:bodyPr/>
          <a:lstStyle/>
          <a:p>
            <a:br>
              <a:rPr lang="pt-BR" altLang="pt-BR"/>
            </a:br>
            <a:r>
              <a:rPr lang="pt-BR" altLang="pt-BR"/>
              <a:t>Video</a:t>
            </a:r>
            <a:br>
              <a:rPr lang="pt-BR" altLang="pt-BR"/>
            </a:br>
            <a:br>
              <a:rPr lang="pt-BR" altLang="pt-BR"/>
            </a:br>
            <a:r>
              <a:rPr lang="pt-BR" altLang="pt-BR"/>
              <a:t>O poder do elogio</a:t>
            </a:r>
          </a:p>
        </p:txBody>
      </p:sp>
      <p:sp>
        <p:nvSpPr>
          <p:cNvPr id="15363" name="Retângulo 3">
            <a:extLst>
              <a:ext uri="{FF2B5EF4-FFF2-40B4-BE49-F238E27FC236}">
                <a16:creationId xmlns:a16="http://schemas.microsoft.com/office/drawing/2014/main" id="{7F3D5909-A635-46E5-9CB6-5F76880E32B1}"/>
              </a:ext>
            </a:extLst>
          </p:cNvPr>
          <p:cNvSpPr>
            <a:spLocks noChangeArrowheads="1"/>
          </p:cNvSpPr>
          <p:nvPr/>
        </p:nvSpPr>
        <p:spPr bwMode="auto">
          <a:xfrm>
            <a:off x="179388" y="1989138"/>
            <a:ext cx="5724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Berlin Sans FB Demi" panose="020E0802020502020306" pitchFamily="34" charset="0"/>
              </a:defRPr>
            </a:lvl1pPr>
            <a:lvl2pPr marL="742950" indent="-285750">
              <a:spcBef>
                <a:spcPct val="20000"/>
              </a:spcBef>
              <a:buChar char="–"/>
              <a:defRPr sz="2800">
                <a:solidFill>
                  <a:schemeClr val="tx1"/>
                </a:solidFill>
                <a:latin typeface="Berlin Sans FB Demi" panose="020E0802020502020306" pitchFamily="34" charset="0"/>
              </a:defRPr>
            </a:lvl2pPr>
            <a:lvl3pPr marL="1143000" indent="-228600">
              <a:spcBef>
                <a:spcPct val="20000"/>
              </a:spcBef>
              <a:buChar char="•"/>
              <a:defRPr sz="2400">
                <a:solidFill>
                  <a:schemeClr val="tx1"/>
                </a:solidFill>
                <a:latin typeface="Berlin Sans FB Demi" panose="020E0802020502020306" pitchFamily="34" charset="0"/>
              </a:defRPr>
            </a:lvl3pPr>
            <a:lvl4pPr marL="1600200" indent="-228600">
              <a:spcBef>
                <a:spcPct val="20000"/>
              </a:spcBef>
              <a:buChar char="–"/>
              <a:defRPr sz="2000">
                <a:solidFill>
                  <a:schemeClr val="tx1"/>
                </a:solidFill>
                <a:latin typeface="Berlin Sans FB Demi" panose="020E0802020502020306" pitchFamily="34" charset="0"/>
              </a:defRPr>
            </a:lvl4pPr>
            <a:lvl5pPr marL="2057400" indent="-228600">
              <a:spcBef>
                <a:spcPct val="20000"/>
              </a:spcBef>
              <a:buChar char="»"/>
              <a:defRPr sz="2000">
                <a:solidFill>
                  <a:schemeClr val="tx1"/>
                </a:solidFill>
                <a:latin typeface="Berlin Sans FB Demi" panose="020E0802020502020306" pitchFamily="34" charset="0"/>
              </a:defRPr>
            </a:lvl5pPr>
            <a:lvl6pPr marL="2514600" indent="-228600" eaLnBrk="0" fontAlgn="base" hangingPunct="0">
              <a:spcBef>
                <a:spcPct val="20000"/>
              </a:spcBef>
              <a:spcAft>
                <a:spcPct val="0"/>
              </a:spcAft>
              <a:buChar char="»"/>
              <a:defRPr sz="2000">
                <a:solidFill>
                  <a:schemeClr val="tx1"/>
                </a:solidFill>
                <a:latin typeface="Berlin Sans FB Demi" panose="020E0802020502020306" pitchFamily="34" charset="0"/>
              </a:defRPr>
            </a:lvl6pPr>
            <a:lvl7pPr marL="2971800" indent="-228600" eaLnBrk="0" fontAlgn="base" hangingPunct="0">
              <a:spcBef>
                <a:spcPct val="20000"/>
              </a:spcBef>
              <a:spcAft>
                <a:spcPct val="0"/>
              </a:spcAft>
              <a:buChar char="»"/>
              <a:defRPr sz="2000">
                <a:solidFill>
                  <a:schemeClr val="tx1"/>
                </a:solidFill>
                <a:latin typeface="Berlin Sans FB Demi" panose="020E0802020502020306" pitchFamily="34" charset="0"/>
              </a:defRPr>
            </a:lvl7pPr>
            <a:lvl8pPr marL="3429000" indent="-228600" eaLnBrk="0" fontAlgn="base" hangingPunct="0">
              <a:spcBef>
                <a:spcPct val="20000"/>
              </a:spcBef>
              <a:spcAft>
                <a:spcPct val="0"/>
              </a:spcAft>
              <a:buChar char="»"/>
              <a:defRPr sz="2000">
                <a:solidFill>
                  <a:schemeClr val="tx1"/>
                </a:solidFill>
                <a:latin typeface="Berlin Sans FB Demi" panose="020E0802020502020306" pitchFamily="34" charset="0"/>
              </a:defRPr>
            </a:lvl8pPr>
            <a:lvl9pPr marL="3886200" indent="-228600" eaLnBrk="0" fontAlgn="base" hangingPunct="0">
              <a:spcBef>
                <a:spcPct val="20000"/>
              </a:spcBef>
              <a:spcAft>
                <a:spcPct val="0"/>
              </a:spcAft>
              <a:buChar char="»"/>
              <a:defRPr sz="2000">
                <a:solidFill>
                  <a:schemeClr val="tx1"/>
                </a:solidFill>
                <a:latin typeface="Berlin Sans FB Demi" panose="020E0802020502020306" pitchFamily="34" charset="0"/>
              </a:defRPr>
            </a:lvl9pPr>
          </a:lstStyle>
          <a:p>
            <a:pPr>
              <a:spcBef>
                <a:spcPct val="0"/>
              </a:spcBef>
              <a:buFontTx/>
              <a:buNone/>
            </a:pPr>
            <a:endParaRPr lang="pt-BR" altLang="pt-BR" sz="1800">
              <a:latin typeface="Trebuchet MS" panose="020B0603020202020204" pitchFamily="34" charset="0"/>
            </a:endParaRPr>
          </a:p>
        </p:txBody>
      </p:sp>
      <p:pic>
        <p:nvPicPr>
          <p:cNvPr id="3" name="O-Poder-do-Elogio - 10Youtube.com.mp4">
            <a:hlinkClick r:id="" action="ppaction://media"/>
            <a:extLst>
              <a:ext uri="{FF2B5EF4-FFF2-40B4-BE49-F238E27FC236}">
                <a16:creationId xmlns:a16="http://schemas.microsoft.com/office/drawing/2014/main" id="{72322A23-A0FA-4D41-9AB3-21AD6A42CE38}"/>
              </a:ext>
            </a:extLst>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1292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9271DCD5-E827-4F6B-89DD-87E5BCF560E4}"/>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3CEF44E5-8257-47AC-B8E6-1D674BFC1C2D}"/>
              </a:ext>
            </a:extLst>
          </p:cNvPr>
          <p:cNvSpPr/>
          <p:nvPr/>
        </p:nvSpPr>
        <p:spPr>
          <a:xfrm>
            <a:off x="154976" y="-243408"/>
            <a:ext cx="8892480" cy="6863417"/>
          </a:xfrm>
          <a:prstGeom prst="rect">
            <a:avLst/>
          </a:prstGeom>
          <a:noFill/>
        </p:spPr>
        <p:txBody>
          <a:bodyPr>
            <a:spAutoFit/>
          </a:bodyPr>
          <a:lstStyle/>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Se o ato de elogiar é barato, simples e  traz tantos benefícios, porque é tão pouco utilizado?  </a:t>
            </a:r>
          </a:p>
          <a:p>
            <a:pPr algn="ctr" eaLnBrk="1" hangingPunct="1">
              <a:defRPr/>
            </a:pPr>
            <a:r>
              <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Porque é passado tão desapercebido?</a:t>
            </a:r>
          </a:p>
          <a:p>
            <a:pPr algn="ctr" eaLnBrk="1" hangingPunct="1">
              <a:defRPr/>
            </a:pPr>
            <a:r>
              <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Por falta de visão ou atenção?</a:t>
            </a:r>
          </a:p>
          <a:p>
            <a:pPr algn="ctr" eaLnBrk="1" hangingPunct="1">
              <a:defRPr/>
            </a:pPr>
            <a:r>
              <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a:t>
            </a:r>
            <a:r>
              <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49E38BA4-492B-46B6-8001-1844DBB775DE}"/>
              </a:ext>
            </a:extLst>
          </p:cNvPr>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defRPr/>
            </a:pPr>
            <a:endParaRPr lang="pt-BR" dirty="0">
              <a:latin typeface="Berlin Sans FB Demi" pitchFamily="34" charset="0"/>
            </a:endParaRPr>
          </a:p>
        </p:txBody>
      </p:sp>
      <p:sp>
        <p:nvSpPr>
          <p:cNvPr id="5" name="Retângulo 4">
            <a:extLst>
              <a:ext uri="{FF2B5EF4-FFF2-40B4-BE49-F238E27FC236}">
                <a16:creationId xmlns:a16="http://schemas.microsoft.com/office/drawing/2014/main" id="{2CFC8151-DC2F-4839-8BFB-78E3664D9A5A}"/>
              </a:ext>
            </a:extLst>
          </p:cNvPr>
          <p:cNvSpPr/>
          <p:nvPr/>
        </p:nvSpPr>
        <p:spPr>
          <a:xfrm>
            <a:off x="230197" y="188640"/>
            <a:ext cx="8892480" cy="10802957"/>
          </a:xfrm>
          <a:prstGeom prst="rect">
            <a:avLst/>
          </a:prstGeom>
          <a:noFill/>
        </p:spPr>
        <p:txBody>
          <a:bodyPr>
            <a:spAutoFit/>
          </a:bodyPr>
          <a:lstStyle/>
          <a:p>
            <a:pPr eaLnBrk="1" hangingPunct="1">
              <a:defRPr/>
            </a:pPr>
            <a:r>
              <a:rPr lang="pt-BR" sz="36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A resposta ...</a:t>
            </a:r>
          </a:p>
          <a:p>
            <a:pPr eaLnBrk="1" hangingPunct="1">
              <a:defRPr/>
            </a:pPr>
            <a:endParaRPr lang="pt-BR" sz="36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endParaRPr lang="pt-BR" sz="36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endParaRPr lang="pt-BR" sz="36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endParaRPr lang="pt-BR" sz="36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endParaRPr lang="pt-BR" sz="36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endParaRPr lang="pt-BR" sz="36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endParaRPr lang="pt-BR" sz="36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r>
              <a:rPr lang="pt-BR" sz="40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Pelo simples fato do problema cultural da </a:t>
            </a:r>
            <a:r>
              <a:rPr lang="pt-BR" sz="4000" b="1" dirty="0">
                <a:ln w="18415" cmpd="sng">
                  <a:solidFill>
                    <a:srgbClr val="FFFFFF"/>
                  </a:solidFill>
                  <a:prstDash val="solid"/>
                </a:ln>
                <a:solidFill>
                  <a:srgbClr val="FF0000"/>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Supervalorização do erro.</a:t>
            </a:r>
          </a:p>
          <a:p>
            <a:pPr eaLnBrk="1" hangingPunct="1">
              <a:defRPr/>
            </a:pPr>
            <a:r>
              <a:rPr lang="pt-BR" sz="4000" b="1" dirty="0">
                <a:ln w="18415" cmpd="sng">
                  <a:solidFill>
                    <a:srgbClr val="FFFFFF"/>
                  </a:solidFill>
                  <a:prstDash val="solid"/>
                </a:ln>
                <a:solidFill>
                  <a:srgbClr val="FF0000"/>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+erros - acertos</a:t>
            </a:r>
          </a:p>
          <a:p>
            <a:pPr algn="ct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eaLnBrk="1" hangingPunct="1">
              <a:defRPr/>
            </a:pPr>
            <a:endParaRPr lang="pt-BR" sz="32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endPar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endParaRPr>
          </a:p>
          <a:p>
            <a:pPr algn="ctr" eaLnBrk="1" hangingPunct="1">
              <a:defRPr/>
            </a:pPr>
            <a:r>
              <a:rPr lang="pt-BR" sz="2800" b="1" dirty="0">
                <a:ln w="18415" cmpd="sng">
                  <a:solidFill>
                    <a:srgbClr val="FFFFFF"/>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Berlin Sans FB Demi" pitchFamily="34" charset="0"/>
              </a:rPr>
              <a:t>                                                       </a:t>
            </a:r>
          </a:p>
        </p:txBody>
      </p:sp>
    </p:spTree>
  </p:cSld>
  <p:clrMapOvr>
    <a:masterClrMapping/>
  </p:clrMapOvr>
</p:sld>
</file>

<file path=ppt/theme/theme1.xml><?xml version="1.0" encoding="utf-8"?>
<a:theme xmlns:a="http://schemas.openxmlformats.org/drawingml/2006/main" name="4tons-preto">
  <a:themeElements>
    <a:clrScheme name="4tons-preto 13">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4tons-preto">
      <a:majorFont>
        <a:latin typeface="Trebuchet MS"/>
        <a:ea typeface=""/>
        <a:cs typeface=""/>
      </a:majorFont>
      <a:minorFont>
        <a:latin typeface="Trebuchet MS"/>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tons-pre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tons-pret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tons-pret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tons-pret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tons-pret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tons-pret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tons-pret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tons-pret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tons-pret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tons-pret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tons-pret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tons-pret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tons-preto 13">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4tons-preto</Template>
  <TotalTime>12832</TotalTime>
  <Words>1194</Words>
  <Application>Microsoft Office PowerPoint</Application>
  <PresentationFormat>Apresentação na tela (4:3)</PresentationFormat>
  <Paragraphs>402</Paragraphs>
  <Slides>37</Slides>
  <Notes>34</Notes>
  <HiddenSlides>0</HiddenSlides>
  <MMClips>3</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37</vt:i4>
      </vt:variant>
    </vt:vector>
  </HeadingPairs>
  <TitlesOfParts>
    <vt:vector size="41" baseType="lpstr">
      <vt:lpstr>Trebuchet MS</vt:lpstr>
      <vt:lpstr>Arial</vt:lpstr>
      <vt:lpstr>Berlin Sans FB Demi</vt:lpstr>
      <vt:lpstr>4tons-preto</vt:lpstr>
      <vt:lpstr>Apresentação do PowerPoint</vt:lpstr>
      <vt:lpstr>Apresentação do PowerPoint</vt:lpstr>
      <vt:lpstr>Apresentação do PowerPoint</vt:lpstr>
      <vt:lpstr>Apresentação do PowerPoint</vt:lpstr>
      <vt:lpstr>Apresentação do PowerPoint</vt:lpstr>
      <vt:lpstr>Apresentação do PowerPoint</vt:lpstr>
      <vt:lpstr> Video  O poder do elogio</vt:lpstr>
      <vt:lpstr>Apresentação do PowerPoint</vt:lpstr>
      <vt:lpstr>Apresentação do PowerPoint</vt:lpstr>
      <vt:lpstr>Vídeo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Existe perigo no ato de elogiar e ser elogiado?  </vt:lpstr>
      <vt:lpstr>Apresentação do PowerPoint</vt:lpstr>
      <vt:lpstr>Apresentação do PowerPoint</vt:lpstr>
      <vt:lpstr>Apresentação do PowerPoint</vt:lpstr>
      <vt:lpstr>Video elogios</vt:lpstr>
      <vt:lpstr>Apresentação do PowerPoint</vt:lpstr>
    </vt:vector>
  </TitlesOfParts>
  <Company>Casa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PE2014-C15-EM RESPOSTA A ESTE AMOR</dc:title>
  <dc:subject>PE-CAPELAS 2018</dc:subject>
  <dc:creator>Pr. MARCELO AUGUSTO DE CARVALHO</dc:creator>
  <cp:keywords>www.pastordeescola.com.br; www.4tons.com</cp:keywords>
  <dc:description>COMÉRCIO PROIBIDO. USO PESSOAL</dc:description>
  <cp:lastModifiedBy>Pr. Marcelo Carvalho</cp:lastModifiedBy>
  <cp:revision>218</cp:revision>
  <dcterms:created xsi:type="dcterms:W3CDTF">2009-09-21T13:03:02Z</dcterms:created>
  <dcterms:modified xsi:type="dcterms:W3CDTF">2018-02-22T12:32:39Z</dcterms:modified>
  <cp:category>CAPELAS</cp:category>
</cp:coreProperties>
</file>