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5" autoAdjust="0"/>
    <p:restoredTop sz="83117" autoAdjust="0"/>
  </p:normalViewPr>
  <p:slideViewPr>
    <p:cSldViewPr snapToGrid="0">
      <p:cViewPr varScale="1">
        <p:scale>
          <a:sx n="52" d="100"/>
          <a:sy n="52" d="100"/>
        </p:scale>
        <p:origin x="12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2737A-27FE-4FFB-BA26-365557904FFE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5878-579A-4576-B473-79172BCD02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60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Você já parou para pensar o quão grande você é em relação à uma formiga, ou quem sabe, um </a:t>
            </a:r>
            <a:r>
              <a:rPr lang="pt-BR" dirty="0" err="1"/>
              <a:t>gafonhoto</a:t>
            </a:r>
            <a:r>
              <a:rPr lang="pt-BR" dirty="0"/>
              <a:t>?</a:t>
            </a:r>
          </a:p>
          <a:p>
            <a:r>
              <a:rPr lang="pt-BR" dirty="0"/>
              <a:t>Talvez bem maior, mas é verdade que alguns não cresceram tanto assim, não é mesmo? </a:t>
            </a:r>
            <a:r>
              <a:rPr lang="pt-BR" dirty="0" err="1"/>
              <a:t>rsrs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5878-579A-4576-B473-79172BCD020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902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por último..</a:t>
            </a:r>
          </a:p>
          <a:p>
            <a:r>
              <a:rPr lang="pt-BR" dirty="0"/>
              <a:t>Aprenda com o Mestre da Humildade! Jesus!</a:t>
            </a:r>
          </a:p>
          <a:p>
            <a:r>
              <a:rPr lang="pt-BR" dirty="0"/>
              <a:t>(Apelo)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5878-579A-4576-B473-79172BCD020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541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Meu desafio é...</a:t>
            </a:r>
          </a:p>
          <a:p>
            <a:r>
              <a:rPr lang="pt-BR" dirty="0"/>
              <a:t>Experimente o novo! </a:t>
            </a:r>
          </a:p>
          <a:p>
            <a:r>
              <a:rPr lang="pt-BR" dirty="0"/>
              <a:t>#NOVOSER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5878-579A-4576-B473-79172BCD020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92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Vamos parar para pensar um pouco agora! </a:t>
            </a:r>
            <a:br>
              <a:rPr lang="pt-BR" dirty="0"/>
            </a:br>
            <a:r>
              <a:rPr lang="pt-BR" dirty="0"/>
              <a:t>A terra tem 12.742 km de diâmetro, algo impressionante, mas comparado a Júpiter, que é o maior planeta do nosso sistema solar, ela fica parecendo a formiguinha da nossa história inicial.</a:t>
            </a:r>
          </a:p>
          <a:p>
            <a:r>
              <a:rPr lang="pt-BR" dirty="0"/>
              <a:t>Pois dentro de Júpiter cabem, nada mais, nada menos, do que... 1334 Terras.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5878-579A-4576-B473-79172BCD020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99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Mas agora, e se formos falar do nosso Sol!</a:t>
            </a:r>
          </a:p>
          <a:p>
            <a:r>
              <a:rPr lang="pt-BR" dirty="0"/>
              <a:t>Uma estrela imponente, que está a milhões de Quilômetros de nós e ainda sentimos seu calor, e como está Calor, não é mesmo!? </a:t>
            </a:r>
            <a:r>
              <a:rPr lang="pt-BR" dirty="0" err="1"/>
              <a:t>Rsrs</a:t>
            </a:r>
            <a:endParaRPr lang="pt-BR" dirty="0"/>
          </a:p>
          <a:p>
            <a:r>
              <a:rPr lang="pt-BR" dirty="0"/>
              <a:t>O mais impressionante é que se fossemos colocar em todo o espaço do sol, alguns planetas terras, caberiam 1,3 milhões de planetinhas azuis nele.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5878-579A-4576-B473-79172BCD020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53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Mas o Sol não é a maior estrela do Universo, nós conhecíamos a Grande Canis </a:t>
            </a:r>
            <a:r>
              <a:rPr lang="pt-BR" dirty="0" err="1"/>
              <a:t>Majoris</a:t>
            </a:r>
            <a:r>
              <a:rPr lang="pt-BR" dirty="0"/>
              <a:t>, que suportaria 1,4 bilhões de sóis dentro dela.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5878-579A-4576-B473-79172BCD020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958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Mas... Tudo muda! </a:t>
            </a:r>
          </a:p>
          <a:p>
            <a:r>
              <a:rPr lang="pt-BR" dirty="0"/>
              <a:t>Então recentemente descobriram uma estrela maior, bem maior na verdade...</a:t>
            </a:r>
          </a:p>
          <a:p>
            <a:r>
              <a:rPr lang="pt-BR" dirty="0"/>
              <a:t>E ela tem nome de placa de carro! </a:t>
            </a:r>
            <a:r>
              <a:rPr lang="pt-BR" dirty="0" err="1"/>
              <a:t>Rsrs</a:t>
            </a:r>
            <a:r>
              <a:rPr lang="pt-BR" dirty="0"/>
              <a:t> É a LBV 1806-20.</a:t>
            </a:r>
          </a:p>
          <a:p>
            <a:r>
              <a:rPr lang="pt-BR" dirty="0"/>
              <a:t>Dentro dela caberiam 8,2 bilhões de sóis dentro dela! Se você embarcasse em um avião comercial hoje, e ele voasse a uma velocidade de 1000km/hora, se passaria a volta de Jesus, todo o milênio, a terceira vinda de Cristo, a nova terra e você não teria terminado de dar nenhuma volta completa nesta estrelinha!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5878-579A-4576-B473-79172BCD020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669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Vou descobrir quem aqui é humilde com uma pergunta! Quem aqui se acha bonito, levanta a mão! (movimentação)</a:t>
            </a:r>
          </a:p>
          <a:p>
            <a:r>
              <a:rPr lang="pt-BR" dirty="0" err="1"/>
              <a:t>Ahh</a:t>
            </a:r>
            <a:r>
              <a:rPr lang="pt-BR" dirty="0"/>
              <a:t>... É sempre assim... Sempre tem aqueles “</a:t>
            </a:r>
            <a:r>
              <a:rPr lang="pt-BR" dirty="0" err="1"/>
              <a:t>humildões</a:t>
            </a:r>
            <a:r>
              <a:rPr lang="pt-BR" dirty="0"/>
              <a:t>”, que quando eu pergunto eles sempre levantam a mão bem alto e gritam “eu sou bonito” “eu sou bonito” </a:t>
            </a:r>
            <a:r>
              <a:rPr lang="pt-BR" dirty="0" err="1"/>
              <a:t>rsrs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5878-579A-4576-B473-79172BCD020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631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Você é único! Como já dizia a minha vó lá na roça de onde eu vim...</a:t>
            </a:r>
            <a:br>
              <a:rPr lang="pt-BR" dirty="0"/>
            </a:br>
            <a:r>
              <a:rPr lang="pt-BR" dirty="0"/>
              <a:t>“Beleza, não se põe na mesa”</a:t>
            </a:r>
          </a:p>
          <a:p>
            <a:endParaRPr lang="pt-BR" dirty="0"/>
          </a:p>
          <a:p>
            <a:r>
              <a:rPr lang="pt-BR" dirty="0"/>
              <a:t>Não fique se achando a Angelina Jolie, lembre-se a gravidade vai derrubar toda essa pompa! </a:t>
            </a:r>
            <a:r>
              <a:rPr lang="pt-BR" dirty="0" err="1"/>
              <a:t>rsrs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5878-579A-4576-B473-79172BCD020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14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Você não é perfeito, não ache que é o único que faz as coisas certas...</a:t>
            </a:r>
          </a:p>
          <a:p>
            <a:r>
              <a:rPr lang="pt-BR" dirty="0"/>
              <a:t>Você tem o mesmo defeito de fábrica que eu, então nós sempre vamos errar em alguma coisa!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5878-579A-4576-B473-79172BCD020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227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5878-579A-4576-B473-79172BCD020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5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73B7C-00DE-478A-9695-F5A67AEB9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humildade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54EFCF-2406-4D63-876D-8901F5C5F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 Radiografia do Orgulho</a:t>
            </a:r>
          </a:p>
        </p:txBody>
      </p:sp>
    </p:spTree>
    <p:extLst>
      <p:ext uri="{BB962C8B-B14F-4D97-AF65-F5344CB8AC3E}">
        <p14:creationId xmlns:p14="http://schemas.microsoft.com/office/powerpoint/2010/main" val="102289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AA23A0-C826-4247-A11A-8D15CD28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35657"/>
            <a:ext cx="11582399" cy="1293028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latin typeface="Californian FB" panose="0207040306080B030204" pitchFamily="18" charset="0"/>
              </a:rPr>
              <a:t>O trabalho em equipe é o que ganha campeonatos...</a:t>
            </a:r>
            <a:br>
              <a:rPr lang="pt-BR" sz="3200" dirty="0">
                <a:latin typeface="Californian FB" panose="0207040306080B030204" pitchFamily="18" charset="0"/>
              </a:rPr>
            </a:br>
            <a:r>
              <a:rPr lang="pt-BR" sz="3200" dirty="0">
                <a:latin typeface="Californian FB" panose="0207040306080B030204" pitchFamily="18" charset="0"/>
              </a:rPr>
              <a:t>Valorize cada pessoa ao seu redor!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C3E428-1BB8-47DC-8A34-B8F57D397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543" y="2728685"/>
            <a:ext cx="5254914" cy="368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788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AA23A0-C826-4247-A11A-8D15CD28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1435657"/>
            <a:ext cx="11582399" cy="1293028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latin typeface="Californian FB" panose="0207040306080B030204" pitchFamily="18" charset="0"/>
              </a:rPr>
              <a:t>Siga o seu exemplo...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4C6B0BF-AF9E-460B-9F7A-5365A5219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402" y="2728685"/>
            <a:ext cx="3499193" cy="3551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968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AFCD04-1DB6-4ABB-83F0-DFF5BE78A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4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B8E19-809D-450F-B99C-56941C1E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4" y="888698"/>
            <a:ext cx="10141226" cy="1293028"/>
          </a:xfrm>
        </p:spPr>
        <p:txBody>
          <a:bodyPr>
            <a:normAutofit/>
          </a:bodyPr>
          <a:lstStyle/>
          <a:p>
            <a:r>
              <a:rPr lang="pt-BR" sz="4400" dirty="0"/>
              <a:t>Qual o tamanho do Universo?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897F114-0C9B-4829-BBBC-B4F95D8EB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954" y="3753853"/>
            <a:ext cx="939023" cy="14919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A21033-83B0-4744-9487-E9CDF9EC7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051" y="2181726"/>
            <a:ext cx="3445844" cy="4307305"/>
          </a:xfrm>
          <a:prstGeom prst="rect">
            <a:avLst/>
          </a:prstGeom>
        </p:spPr>
      </p:pic>
      <p:sp>
        <p:nvSpPr>
          <p:cNvPr id="8" name="Seta: para a Direita Listrada 7">
            <a:extLst>
              <a:ext uri="{FF2B5EF4-FFF2-40B4-BE49-F238E27FC236}">
                <a16:creationId xmlns:a16="http://schemas.microsoft.com/office/drawing/2014/main" id="{8B34199D-836D-4C48-B441-5DC978580110}"/>
              </a:ext>
            </a:extLst>
          </p:cNvPr>
          <p:cNvSpPr/>
          <p:nvPr/>
        </p:nvSpPr>
        <p:spPr>
          <a:xfrm rot="16200000">
            <a:off x="4967117" y="3623750"/>
            <a:ext cx="2257765" cy="977927"/>
          </a:xfrm>
          <a:prstGeom prst="stripedRightArrow">
            <a:avLst>
              <a:gd name="adj1" fmla="val 46719"/>
              <a:gd name="adj2" fmla="val 56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95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E6C9A3B-1153-4B5C-A17F-E53E517B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4" y="888698"/>
            <a:ext cx="10141226" cy="1293028"/>
          </a:xfrm>
        </p:spPr>
        <p:txBody>
          <a:bodyPr>
            <a:normAutofit/>
          </a:bodyPr>
          <a:lstStyle/>
          <a:p>
            <a:r>
              <a:rPr lang="pt-BR" sz="4400" dirty="0"/>
              <a:t>Qual o tamanho do Universo?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8F69B7E-46C9-4D62-8B9D-7EB07040B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958" y="2689448"/>
            <a:ext cx="2377679" cy="23397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7E7773B-0E4A-4C6D-9A1B-E856454CED27}"/>
              </a:ext>
            </a:extLst>
          </p:cNvPr>
          <p:cNvSpPr txBox="1"/>
          <p:nvPr/>
        </p:nvSpPr>
        <p:spPr>
          <a:xfrm>
            <a:off x="1950726" y="5309937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12.742 km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B598AEF-0B1F-4B35-A109-C9C8FF885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274" y="1941608"/>
            <a:ext cx="4554638" cy="438700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92D735A-DC53-4AF8-BF4C-2D79334D8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000" y="5251912"/>
            <a:ext cx="117930" cy="11604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1BAB96-6402-49F6-AF49-CF44762F75E4}"/>
              </a:ext>
            </a:extLst>
          </p:cNvPr>
          <p:cNvSpPr txBox="1"/>
          <p:nvPr/>
        </p:nvSpPr>
        <p:spPr>
          <a:xfrm>
            <a:off x="6063916" y="5437802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5"/>
                </a:solidFill>
              </a:rPr>
              <a:t>Terra</a:t>
            </a:r>
          </a:p>
        </p:txBody>
      </p:sp>
      <p:sp>
        <p:nvSpPr>
          <p:cNvPr id="12" name="Seta: para a Direita Listrada 11">
            <a:extLst>
              <a:ext uri="{FF2B5EF4-FFF2-40B4-BE49-F238E27FC236}">
                <a16:creationId xmlns:a16="http://schemas.microsoft.com/office/drawing/2014/main" id="{36FE6CC7-8A3F-43D2-84A6-8899036B9AFD}"/>
              </a:ext>
            </a:extLst>
          </p:cNvPr>
          <p:cNvSpPr/>
          <p:nvPr/>
        </p:nvSpPr>
        <p:spPr>
          <a:xfrm rot="18799103">
            <a:off x="6818878" y="5429166"/>
            <a:ext cx="212397" cy="102307"/>
          </a:xfrm>
          <a:prstGeom prst="stripedRightArrow">
            <a:avLst>
              <a:gd name="adj1" fmla="val 46719"/>
              <a:gd name="adj2" fmla="val 56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34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ECBBCE-3E83-4C22-8A9E-FF708192C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87" y="1490039"/>
            <a:ext cx="5367961" cy="536796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E6C9A3B-1153-4B5C-A17F-E53E517B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4" y="888698"/>
            <a:ext cx="10141226" cy="1293028"/>
          </a:xfrm>
        </p:spPr>
        <p:txBody>
          <a:bodyPr>
            <a:normAutofit/>
          </a:bodyPr>
          <a:lstStyle/>
          <a:p>
            <a:r>
              <a:rPr lang="pt-BR" sz="4400" dirty="0"/>
              <a:t>Qual o tamanho do Universo?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8F69B7E-46C9-4D62-8B9D-7EB07040B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726" y="3125153"/>
            <a:ext cx="1934911" cy="190404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7E7773B-0E4A-4C6D-9A1B-E856454CED27}"/>
              </a:ext>
            </a:extLst>
          </p:cNvPr>
          <p:cNvSpPr txBox="1"/>
          <p:nvPr/>
        </p:nvSpPr>
        <p:spPr>
          <a:xfrm>
            <a:off x="2287610" y="5167905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12.742 km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92D735A-DC53-4AF8-BF4C-2D79334D8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615" y="5288756"/>
            <a:ext cx="51451" cy="5063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1BAB96-6402-49F6-AF49-CF44762F75E4}"/>
              </a:ext>
            </a:extLst>
          </p:cNvPr>
          <p:cNvSpPr txBox="1"/>
          <p:nvPr/>
        </p:nvSpPr>
        <p:spPr>
          <a:xfrm>
            <a:off x="6063916" y="5437802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5"/>
                </a:solidFill>
              </a:rPr>
              <a:t>Terra</a:t>
            </a:r>
          </a:p>
        </p:txBody>
      </p:sp>
      <p:sp>
        <p:nvSpPr>
          <p:cNvPr id="12" name="Seta: para a Direita Listrada 11">
            <a:extLst>
              <a:ext uri="{FF2B5EF4-FFF2-40B4-BE49-F238E27FC236}">
                <a16:creationId xmlns:a16="http://schemas.microsoft.com/office/drawing/2014/main" id="{36FE6CC7-8A3F-43D2-84A6-8899036B9AFD}"/>
              </a:ext>
            </a:extLst>
          </p:cNvPr>
          <p:cNvSpPr/>
          <p:nvPr/>
        </p:nvSpPr>
        <p:spPr>
          <a:xfrm rot="18799103">
            <a:off x="6818878" y="5429166"/>
            <a:ext cx="212397" cy="102307"/>
          </a:xfrm>
          <a:prstGeom prst="stripedRightArrow">
            <a:avLst>
              <a:gd name="adj1" fmla="val 46719"/>
              <a:gd name="adj2" fmla="val 56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72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ECBBCE-3E83-4C22-8A9E-FF708192C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87" y="1490039"/>
            <a:ext cx="5367961" cy="5367961"/>
          </a:xfrm>
          <a:prstGeom prst="rect">
            <a:avLst/>
          </a:prstGeom>
          <a:noFill/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E6C9A3B-1153-4B5C-A17F-E53E517B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3" y="755752"/>
            <a:ext cx="10141226" cy="1293028"/>
          </a:xfrm>
        </p:spPr>
        <p:txBody>
          <a:bodyPr>
            <a:normAutofit/>
          </a:bodyPr>
          <a:lstStyle/>
          <a:p>
            <a:r>
              <a:rPr lang="pt-BR" sz="4400" dirty="0"/>
              <a:t>Qual o tamanho do Universo?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1BAB96-6402-49F6-AF49-CF44762F75E4}"/>
              </a:ext>
            </a:extLst>
          </p:cNvPr>
          <p:cNvSpPr txBox="1"/>
          <p:nvPr/>
        </p:nvSpPr>
        <p:spPr>
          <a:xfrm>
            <a:off x="6053440" y="5417784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Sol</a:t>
            </a:r>
          </a:p>
        </p:txBody>
      </p:sp>
      <p:sp>
        <p:nvSpPr>
          <p:cNvPr id="12" name="Seta: para a Direita Listrada 11">
            <a:extLst>
              <a:ext uri="{FF2B5EF4-FFF2-40B4-BE49-F238E27FC236}">
                <a16:creationId xmlns:a16="http://schemas.microsoft.com/office/drawing/2014/main" id="{36FE6CC7-8A3F-43D2-84A6-8899036B9AFD}"/>
              </a:ext>
            </a:extLst>
          </p:cNvPr>
          <p:cNvSpPr/>
          <p:nvPr/>
        </p:nvSpPr>
        <p:spPr>
          <a:xfrm rot="18799103">
            <a:off x="6634145" y="5366632"/>
            <a:ext cx="212397" cy="102307"/>
          </a:xfrm>
          <a:prstGeom prst="stripedRightArrow">
            <a:avLst>
              <a:gd name="adj1" fmla="val 46719"/>
              <a:gd name="adj2" fmla="val 56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FFC1A5A-15FB-46E9-9F4F-AB04DF4E2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813" y="5179219"/>
            <a:ext cx="126207" cy="12620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5A55C7-A65E-48F9-BC22-FE7B150B8979}"/>
              </a:ext>
            </a:extLst>
          </p:cNvPr>
          <p:cNvSpPr txBox="1"/>
          <p:nvPr/>
        </p:nvSpPr>
        <p:spPr>
          <a:xfrm>
            <a:off x="8165269" y="6457890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VY Canis </a:t>
            </a:r>
            <a:r>
              <a:rPr lang="pt-BR" sz="2000" b="1" dirty="0" err="1">
                <a:solidFill>
                  <a:srgbClr val="C00000"/>
                </a:solidFill>
              </a:rPr>
              <a:t>Majoris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D0584B2-A151-487F-AD72-488AAFF14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87" y="1490038"/>
            <a:ext cx="5367961" cy="5367961"/>
          </a:xfrm>
          <a:prstGeom prst="rect">
            <a:avLst/>
          </a:prstGeom>
          <a:noFill/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E93C2BC-A492-49A9-B369-6C8C836A9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87" y="1490037"/>
            <a:ext cx="5367961" cy="5367961"/>
          </a:xfrm>
          <a:prstGeom prst="rect">
            <a:avLst/>
          </a:prstGeom>
          <a:noFill/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E31FBAA-1580-486A-8B81-5C1EBD4F2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460" y="2539798"/>
            <a:ext cx="3278096" cy="3278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32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5821DF0-7148-4675-8199-57EEB305E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75" y="1490039"/>
            <a:ext cx="5367961" cy="536796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3422CA6-7B8E-451C-9DB7-C6D85C8F2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629" y="1490038"/>
            <a:ext cx="5367961" cy="536796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856D331-1240-4987-AD97-12DBC351A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099" y="1490039"/>
            <a:ext cx="5367961" cy="536796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7B32821-D7D9-4EF4-8EBA-00DC8A81B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222" y="1535212"/>
            <a:ext cx="5367961" cy="536796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DC498D4-B4FE-4ECE-80F2-93CEBB4F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752" y="1551953"/>
            <a:ext cx="5367961" cy="536796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BECBBCE-3E83-4C22-8A9E-FF708192C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75" y="1490040"/>
            <a:ext cx="5367961" cy="536796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E6C9A3B-1153-4B5C-A17F-E53E517B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610" y="488184"/>
            <a:ext cx="10141226" cy="1293028"/>
          </a:xfrm>
        </p:spPr>
        <p:txBody>
          <a:bodyPr>
            <a:normAutofit/>
          </a:bodyPr>
          <a:lstStyle/>
          <a:p>
            <a:r>
              <a:rPr lang="pt-BR" dirty="0"/>
              <a:t>Qual o tamanho do Universo?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1BAB96-6402-49F6-AF49-CF44762F75E4}"/>
              </a:ext>
            </a:extLst>
          </p:cNvPr>
          <p:cNvSpPr txBox="1"/>
          <p:nvPr/>
        </p:nvSpPr>
        <p:spPr>
          <a:xfrm>
            <a:off x="6063916" y="5437802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Sol</a:t>
            </a:r>
          </a:p>
        </p:txBody>
      </p:sp>
      <p:sp>
        <p:nvSpPr>
          <p:cNvPr id="12" name="Seta: para a Direita Listrada 11">
            <a:extLst>
              <a:ext uri="{FF2B5EF4-FFF2-40B4-BE49-F238E27FC236}">
                <a16:creationId xmlns:a16="http://schemas.microsoft.com/office/drawing/2014/main" id="{36FE6CC7-8A3F-43D2-84A6-8899036B9AFD}"/>
              </a:ext>
            </a:extLst>
          </p:cNvPr>
          <p:cNvSpPr/>
          <p:nvPr/>
        </p:nvSpPr>
        <p:spPr>
          <a:xfrm rot="18799103">
            <a:off x="6818878" y="5429166"/>
            <a:ext cx="212397" cy="102307"/>
          </a:xfrm>
          <a:prstGeom prst="stripedRightArrow">
            <a:avLst>
              <a:gd name="adj1" fmla="val 46719"/>
              <a:gd name="adj2" fmla="val 56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625ECC5-37BF-4C02-835F-86A79506FACD}"/>
              </a:ext>
            </a:extLst>
          </p:cNvPr>
          <p:cNvSpPr txBox="1"/>
          <p:nvPr/>
        </p:nvSpPr>
        <p:spPr>
          <a:xfrm>
            <a:off x="8544530" y="3973963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LBV 1806-20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98F99FF-17A9-4802-A139-5BC1B5074D1E}"/>
              </a:ext>
            </a:extLst>
          </p:cNvPr>
          <p:cNvSpPr txBox="1"/>
          <p:nvPr/>
        </p:nvSpPr>
        <p:spPr>
          <a:xfrm>
            <a:off x="997180" y="3850853"/>
            <a:ext cx="473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FFC000"/>
                </a:solidFill>
                <a:highlight>
                  <a:srgbClr val="808080"/>
                </a:highlight>
              </a:rPr>
              <a:t>Quem realmente você é?</a:t>
            </a:r>
          </a:p>
        </p:txBody>
      </p:sp>
    </p:spTree>
    <p:extLst>
      <p:ext uri="{BB962C8B-B14F-4D97-AF65-F5344CB8AC3E}">
        <p14:creationId xmlns:p14="http://schemas.microsoft.com/office/powerpoint/2010/main" val="335711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5063813-65C8-4D5A-A19E-DC586376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731" y="2782486"/>
            <a:ext cx="10141226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latin typeface="Californian FB" panose="0207040306080B030204" pitchFamily="18" charset="0"/>
              </a:rPr>
              <a:t>4 dicas (</a:t>
            </a:r>
            <a:r>
              <a:rPr lang="pt-BR" sz="4400" b="1" i="1" dirty="0">
                <a:latin typeface="Californian FB" panose="0207040306080B030204" pitchFamily="18" charset="0"/>
              </a:rPr>
              <a:t>nada</a:t>
            </a:r>
            <a:r>
              <a:rPr lang="pt-BR" sz="4400" b="1" dirty="0">
                <a:latin typeface="Californian FB" panose="0207040306080B030204" pitchFamily="18" charset="0"/>
              </a:rPr>
              <a:t>) secretas para a humildade</a:t>
            </a:r>
          </a:p>
        </p:txBody>
      </p:sp>
    </p:spTree>
    <p:extLst>
      <p:ext uri="{BB962C8B-B14F-4D97-AF65-F5344CB8AC3E}">
        <p14:creationId xmlns:p14="http://schemas.microsoft.com/office/powerpoint/2010/main" val="135797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ABA74DF-198D-47B5-BC02-C738F9721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094" y="2467428"/>
            <a:ext cx="2827812" cy="414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DAA23A0-C826-4247-A11A-8D15CD28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387" y="1174400"/>
            <a:ext cx="10141226" cy="1293028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latin typeface="Californian FB" panose="0207040306080B030204" pitchFamily="18" charset="0"/>
              </a:rPr>
              <a:t>Você não é a pessoa mais bonita, mas...</a:t>
            </a:r>
            <a:br>
              <a:rPr lang="pt-BR" sz="3200" dirty="0">
                <a:latin typeface="Californian FB" panose="0207040306080B030204" pitchFamily="18" charset="0"/>
              </a:rPr>
            </a:br>
            <a:r>
              <a:rPr lang="pt-BR" sz="3200" dirty="0">
                <a:latin typeface="Californian FB" panose="0207040306080B030204" pitchFamily="18" charset="0"/>
              </a:rPr>
              <a:t>Também não é a mais feia!</a:t>
            </a:r>
          </a:p>
        </p:txBody>
      </p:sp>
    </p:spTree>
    <p:extLst>
      <p:ext uri="{BB962C8B-B14F-4D97-AF65-F5344CB8AC3E}">
        <p14:creationId xmlns:p14="http://schemas.microsoft.com/office/powerpoint/2010/main" val="411609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AA23A0-C826-4247-A11A-8D15CD28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387" y="1174400"/>
            <a:ext cx="10141226" cy="1293028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latin typeface="Californian FB" panose="0207040306080B030204" pitchFamily="18" charset="0"/>
              </a:rPr>
              <a:t>Lembre-se: todo projeto tem falhas...</a:t>
            </a:r>
            <a:br>
              <a:rPr lang="pt-BR" sz="3200" dirty="0">
                <a:latin typeface="Californian FB" panose="0207040306080B030204" pitchFamily="18" charset="0"/>
              </a:rPr>
            </a:br>
            <a:r>
              <a:rPr lang="pt-BR" sz="3200" dirty="0">
                <a:latin typeface="Californian FB" panose="0207040306080B030204" pitchFamily="18" charset="0"/>
              </a:rPr>
              <a:t>Você também vai ter!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807878A-B1EE-442E-8A68-C22D4235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2580823"/>
            <a:ext cx="480060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7618375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86</TotalTime>
  <Words>482</Words>
  <Application>Microsoft Office PowerPoint</Application>
  <PresentationFormat>Widescreen</PresentationFormat>
  <Paragraphs>57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Californian FB</vt:lpstr>
      <vt:lpstr>Century Gothic</vt:lpstr>
      <vt:lpstr>Trilha de Vapor</vt:lpstr>
      <vt:lpstr>humildade</vt:lpstr>
      <vt:lpstr>Qual o tamanho do Universo?</vt:lpstr>
      <vt:lpstr>Qual o tamanho do Universo?</vt:lpstr>
      <vt:lpstr>Qual o tamanho do Universo?</vt:lpstr>
      <vt:lpstr>Qual o tamanho do Universo?</vt:lpstr>
      <vt:lpstr>Qual o tamanho do Universo?</vt:lpstr>
      <vt:lpstr>4 dicas (nada) secretas para a humildade</vt:lpstr>
      <vt:lpstr>Você não é a pessoa mais bonita, mas... Também não é a mais feia!</vt:lpstr>
      <vt:lpstr>Lembre-se: todo projeto tem falhas... Você também vai ter!</vt:lpstr>
      <vt:lpstr>O trabalho em equipe é o que ganha campeonatos... Valorize cada pessoa ao seu redor!</vt:lpstr>
      <vt:lpstr>Siga o seu exemplo...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humildade</dc:title>
  <dc:subject>PE-CAPELAS 2018</dc:subject>
  <dc:creator>Pr. MARCELO AUGUSTO DE CARVALHO; APV - Julio Cesar Roque</dc:creator>
  <cp:keywords>www.pastordeescola.com.br</cp:keywords>
  <dc:description>COMÉRCIO PROIBIDO. USO PESSOAL</dc:description>
  <cp:lastModifiedBy>Pr. Marcelo Carvalho</cp:lastModifiedBy>
  <cp:revision>10</cp:revision>
  <dcterms:created xsi:type="dcterms:W3CDTF">2018-02-08T23:37:27Z</dcterms:created>
  <dcterms:modified xsi:type="dcterms:W3CDTF">2018-02-22T12:54:59Z</dcterms:modified>
</cp:coreProperties>
</file>