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6"/>
  </p:notesMasterIdLst>
  <p:sldIdLst>
    <p:sldId id="344" r:id="rId2"/>
    <p:sldId id="257" r:id="rId3"/>
    <p:sldId id="287" r:id="rId4"/>
    <p:sldId id="339" r:id="rId5"/>
    <p:sldId id="351" r:id="rId6"/>
    <p:sldId id="340" r:id="rId7"/>
    <p:sldId id="341" r:id="rId8"/>
    <p:sldId id="342" r:id="rId9"/>
    <p:sldId id="343" r:id="rId10"/>
    <p:sldId id="345" r:id="rId11"/>
    <p:sldId id="346" r:id="rId12"/>
    <p:sldId id="347" r:id="rId13"/>
    <p:sldId id="348" r:id="rId14"/>
    <p:sldId id="350" r:id="rId15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8036" autoAdjust="0"/>
  </p:normalViewPr>
  <p:slideViewPr>
    <p:cSldViewPr>
      <p:cViewPr varScale="1">
        <p:scale>
          <a:sx n="50" d="100"/>
          <a:sy n="50" d="100"/>
        </p:scale>
        <p:origin x="195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fld id="{53622330-0107-4E82-A101-5BFEC8CA43EF}" type="datetimeFigureOut">
              <a:rPr lang="pt-BR"/>
              <a:pPr>
                <a:defRPr/>
              </a:pPr>
              <a:t>19/12/2016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dirty="0"/>
              <a:t>Clique para editar os estilos do texto mestre</a:t>
            </a:r>
          </a:p>
          <a:p>
            <a:pPr lvl="1"/>
            <a:r>
              <a:rPr lang="pt-BR" noProof="0" dirty="0"/>
              <a:t>Segundo nível</a:t>
            </a:r>
          </a:p>
          <a:p>
            <a:pPr lvl="2"/>
            <a:r>
              <a:rPr lang="pt-BR" noProof="0" dirty="0"/>
              <a:t>Terceiro nível</a:t>
            </a:r>
          </a:p>
          <a:p>
            <a:pPr lvl="3"/>
            <a:r>
              <a:rPr lang="pt-BR" noProof="0" dirty="0"/>
              <a:t>Quarto nível</a:t>
            </a:r>
          </a:p>
          <a:p>
            <a:pPr lvl="4"/>
            <a:r>
              <a:rPr lang="pt-BR" noProof="0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fld id="{D148180F-0848-4954-BC71-B7F4393EDB34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665163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pt-BR" altLang="pt-BR" b="1"/>
              <a:t>www.4tons.com</a:t>
            </a:r>
          </a:p>
          <a:p>
            <a:pPr algn="ctr" eaLnBrk="1" hangingPunct="1">
              <a:spcBef>
                <a:spcPct val="0"/>
              </a:spcBef>
            </a:pPr>
            <a:r>
              <a:rPr lang="pt-BR" altLang="pt-BR" b="1"/>
              <a:t>Pr. Marcelo Augusto de Carvalho</a:t>
            </a:r>
          </a:p>
          <a:p>
            <a:pPr eaLnBrk="1" hangingPunct="1">
              <a:spcBef>
                <a:spcPct val="0"/>
              </a:spcBef>
            </a:pPr>
            <a:endParaRPr lang="pt-BR" altLang="pt-BR" b="1"/>
          </a:p>
          <a:p>
            <a:pPr eaLnBrk="1" hangingPunct="1">
              <a:spcBef>
                <a:spcPct val="0"/>
              </a:spcBef>
            </a:pPr>
            <a:endParaRPr lang="pt-BR" altLang="pt-BR" b="1"/>
          </a:p>
        </p:txBody>
      </p:sp>
      <p:sp>
        <p:nvSpPr>
          <p:cNvPr id="71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FA6261F-5899-4A62-A8D8-937F0E3A28FF}" type="slidenum">
              <a:rPr lang="pt-BR" altLang="pt-BR" smtClean="0">
                <a:latin typeface="Berlin Sans FB Demi" pitchFamily="34" charset="0"/>
              </a:rPr>
              <a:pPr eaLnBrk="1" hangingPunct="1"/>
              <a:t>1</a:t>
            </a:fld>
            <a:endParaRPr lang="pt-BR" altLang="pt-BR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518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0" dirty="0"/>
              <a:t>Eles precisaram se separar (Ler o texto)</a:t>
            </a: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10</a:t>
            </a:fld>
            <a:endParaRPr lang="pt-BR" altLang="pt-BR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3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0" dirty="0"/>
              <a:t>Aparentemente uma escolha simples a que Abraão</a:t>
            </a:r>
            <a:r>
              <a:rPr lang="pt-BR" b="0" baseline="0" dirty="0"/>
              <a:t> ofereceu a Ló, a vista um lugar era lindo, tinha grandes cidades, um lindo verde, rios... O outro um verde apagado, clima árido, pequenos vilarejos, qual é a escolha obvia? Claro e foi essa que Ló fez, vou para o melhor lugar aos olhos...</a:t>
            </a:r>
            <a:endParaRPr lang="pt-BR" b="0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11</a:t>
            </a:fld>
            <a:endParaRPr lang="pt-BR" altLang="pt-BR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787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0" dirty="0"/>
              <a:t>Mas aquele mesmo homem rico e poderoso, foi para um lugar onde as influencias não eram boas, embora bom aos olhos, era um lugar onde o crime e a prostituição eram muito fortes, a tal ponto de Deus ter que intervir e mandar destruir</a:t>
            </a:r>
            <a:r>
              <a:rPr lang="pt-BR" b="0" baseline="0" dirty="0"/>
              <a:t> a cidade...</a:t>
            </a:r>
          </a:p>
          <a:p>
            <a:pPr algn="just">
              <a:defRPr/>
            </a:pPr>
            <a:r>
              <a:rPr lang="pt-BR" b="0" baseline="0" dirty="0"/>
              <a:t>Ló sai da cidade, sem nada, perdeu tudo, sua riqueza, seus servos, seus animais, e também sua esposa.</a:t>
            </a: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12</a:t>
            </a:fld>
            <a:endParaRPr lang="pt-BR" altLang="pt-BR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79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>
              <a:defRPr/>
            </a:pPr>
            <a:r>
              <a:rPr lang="pt-BR" b="0" baseline="0" dirty="0"/>
              <a:t>EXISTE UMA GRANDE OPÇÃO QUANDO FALAMOS DE ESCOLHAS... </a:t>
            </a:r>
            <a:r>
              <a:rPr lang="pt-BR" b="1" baseline="0" dirty="0"/>
              <a:t>DEIXAR DEUS ESCOLHER POR VOCÊ...</a:t>
            </a:r>
          </a:p>
          <a:p>
            <a:pPr algn="just">
              <a:defRPr/>
            </a:pPr>
            <a:r>
              <a:rPr lang="pt-BR" b="1" baseline="0" dirty="0"/>
              <a:t>ELE SABE O FIM DESDE  COMEÇO, ELE CONHECE CADA DETALHE DA SUA VIDA E SABE O MELHOR PRA VOCÊ</a:t>
            </a:r>
            <a:endParaRPr lang="pt-BR" b="1" dirty="0"/>
          </a:p>
          <a:p>
            <a:pPr eaLnBrk="1" hangingPunct="1">
              <a:spcBef>
                <a:spcPct val="0"/>
              </a:spcBef>
            </a:pPr>
            <a:endParaRPr lang="pt-BR" altLang="pt-BR" b="1" dirty="0"/>
          </a:p>
        </p:txBody>
      </p:sp>
      <p:sp>
        <p:nvSpPr>
          <p:cNvPr id="71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FA6261F-5899-4A62-A8D8-937F0E3A28FF}" type="slidenum">
              <a:rPr lang="pt-BR" altLang="pt-BR" smtClean="0">
                <a:latin typeface="Berlin Sans FB Demi" pitchFamily="34" charset="0"/>
              </a:rPr>
              <a:pPr eaLnBrk="1" hangingPunct="1"/>
              <a:t>13</a:t>
            </a:fld>
            <a:endParaRPr lang="pt-BR" altLang="pt-BR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9808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E AI? VAI ESCOLHER OU DEIXAR DEUS ESCOLHER POR VOCÊ?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Deus abençoe sua escolha!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Vamos orar!!!</a:t>
            </a:r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ADAD438E-6D59-4890-9BE1-A8C5CF99A6D7}" type="slidenum">
              <a:rPr lang="pt-BR" altLang="pt-BR" smtClean="0">
                <a:latin typeface="Berlin Sans FB Demi" pitchFamily="34" charset="0"/>
              </a:rPr>
              <a:pPr eaLnBrk="1" hangingPunct="1"/>
              <a:t>14</a:t>
            </a:fld>
            <a:endParaRPr lang="pt-BR" altLang="pt-BR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743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O</a:t>
            </a:r>
            <a:r>
              <a:rPr lang="pt-BR" sz="1200" kern="1200" baseline="0" dirty="0">
                <a:solidFill>
                  <a:schemeClr val="tx1"/>
                </a:solidFill>
                <a:effectLst/>
                <a:latin typeface="Berlin Sans FB Demi" pitchFamily="34" charset="0"/>
                <a:ea typeface="+mn-ea"/>
                <a:cs typeface="+mn-cs"/>
              </a:rPr>
              <a:t> que difere um animal de racional ou irracional é justamente que enquanto o irracional vive por instinto, o racional vive por escolhas, ou pelo menos deveria!</a:t>
            </a:r>
            <a:endParaRPr lang="pt-BR" sz="1200" kern="1200" dirty="0">
              <a:solidFill>
                <a:schemeClr val="tx1"/>
              </a:solidFill>
              <a:effectLst/>
              <a:latin typeface="Berlin Sans FB Demi" pitchFamily="34" charset="0"/>
              <a:ea typeface="+mn-ea"/>
              <a:cs typeface="+mn-cs"/>
            </a:endParaRPr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ADAD438E-6D59-4890-9BE1-A8C5CF99A6D7}" type="slidenum">
              <a:rPr lang="pt-BR" altLang="pt-BR" smtClean="0">
                <a:latin typeface="Berlin Sans FB Demi" pitchFamily="34" charset="0"/>
              </a:rPr>
              <a:pPr eaLnBrk="1" hangingPunct="1"/>
              <a:t>2</a:t>
            </a:fld>
            <a:endParaRPr lang="pt-BR" altLang="pt-BR">
              <a:latin typeface="Berlin Sans FB Dem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0" dirty="0"/>
              <a:t>Tem as escolhas simples e constantes, como o que comer....</a:t>
            </a: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3</a:t>
            </a:fld>
            <a:endParaRPr lang="pt-BR" altLang="pt-BR">
              <a:latin typeface="Berlin Sans FB Dem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0" dirty="0"/>
              <a:t>O que vestir</a:t>
            </a: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4</a:t>
            </a:fld>
            <a:endParaRPr lang="pt-BR" altLang="pt-BR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887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0" dirty="0"/>
              <a:t>E elas podem ir se complicando e se tornando menos</a:t>
            </a:r>
            <a:r>
              <a:rPr lang="pt-BR" b="0" baseline="0" dirty="0"/>
              <a:t> recorrentes...</a:t>
            </a:r>
          </a:p>
          <a:p>
            <a:pPr algn="just">
              <a:defRPr/>
            </a:pPr>
            <a:r>
              <a:rPr lang="pt-BR" b="0" baseline="0" dirty="0"/>
              <a:t>Como onde tirar férias...</a:t>
            </a:r>
            <a:endParaRPr lang="pt-BR" b="0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5</a:t>
            </a:fld>
            <a:endParaRPr lang="pt-BR" altLang="pt-BR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30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0" dirty="0"/>
              <a:t>Qual a profissão terei...</a:t>
            </a: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6</a:t>
            </a:fld>
            <a:endParaRPr lang="pt-BR" altLang="pt-BR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123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0" dirty="0"/>
              <a:t>(Ler)</a:t>
            </a: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7</a:t>
            </a:fld>
            <a:endParaRPr lang="pt-BR" altLang="pt-BR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173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0" dirty="0"/>
              <a:t>(Ler)</a:t>
            </a:r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8</a:t>
            </a:fld>
            <a:endParaRPr lang="pt-BR" altLang="pt-BR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348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defRPr/>
            </a:pPr>
            <a:r>
              <a:rPr lang="pt-BR" b="0" dirty="0"/>
              <a:t>Vamos</a:t>
            </a:r>
            <a:r>
              <a:rPr lang="pt-BR" b="0" baseline="0" dirty="0"/>
              <a:t> usar um exemplo de como as escolhas são importantes...</a:t>
            </a:r>
          </a:p>
          <a:p>
            <a:pPr algn="just">
              <a:defRPr/>
            </a:pPr>
            <a:r>
              <a:rPr lang="pt-BR" b="0" baseline="0" dirty="0"/>
              <a:t>Ló era sobrinho de Abraão, um homem muito rico, tão rico que ele e seu Tio não podiam ficar próximo, pois não havia agua e comida suficiente no mesmo lugar para todos da falia, servos e animais...</a:t>
            </a:r>
            <a:endParaRPr lang="pt-BR" b="0" dirty="0"/>
          </a:p>
        </p:txBody>
      </p:sp>
      <p:sp>
        <p:nvSpPr>
          <p:cNvPr id="92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eaLnBrk="1" hangingPunct="1"/>
            <a:fld id="{2025BAD9-56F7-4B8D-877E-B0528BC9E527}" type="slidenum">
              <a:rPr lang="pt-BR" altLang="pt-BR" smtClean="0">
                <a:latin typeface="Berlin Sans FB Demi" pitchFamily="34" charset="0"/>
              </a:rPr>
              <a:pPr eaLnBrk="1" hangingPunct="1"/>
              <a:t>9</a:t>
            </a:fld>
            <a:endParaRPr lang="pt-BR" altLang="pt-BR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578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86058-C2F2-4F44-8916-2C166041955F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85941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7D273-D057-4E54-A890-4B8D24798B6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41436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C27C8-1499-43D5-BD56-CD35531B3138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1284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47EA60-90EE-447F-A602-1D83630BB7A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55190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7912E-C91E-4D50-AC40-E098C5C7F03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11270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B0CC49-E580-4F62-A90B-B65CB98278D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63131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95F39-CE79-4A24-81B5-AF10917C2B1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56935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173D0-0BEE-4C22-82F2-6D380A33644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69291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FC85D8-8C69-4907-AE6B-D41B1D56FDA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66243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F362F-702C-40AE-A977-8C8CAB024CE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30225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14B28-1EE6-4F89-9987-F6B35AA08CB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16809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fld id="{1173C340-AB0F-40FE-AF78-1C50BEC5D12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Berlin Sans FB Dem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Berlin Sans FB Dem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Berlin Sans FB Dem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Berlin Sans FB Dem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Berlin Sans FB Dem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3000" t="2000" r="-13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323528" y="4725144"/>
            <a:ext cx="8460432" cy="190821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31750" prstMaterial="matte">
              <a:bevelT w="25400" h="55880" prst="artDeco"/>
              <a:contourClr>
                <a:schemeClr val="bg1"/>
              </a:contourClr>
            </a:sp3d>
          </a:bodyPr>
          <a:lstStyle/>
          <a:p>
            <a:pPr algn="r">
              <a:defRPr/>
            </a:pPr>
            <a:r>
              <a:rPr lang="pt-BR" sz="5400" b="1" spc="50" dirty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76200" dist="50800" dir="5400000" algn="tl" rotWithShape="0">
                    <a:schemeClr val="accent1">
                      <a:lumMod val="10000"/>
                      <a:alpha val="65000"/>
                    </a:schemeClr>
                  </a:outerShdw>
                </a:effectLst>
                <a:latin typeface="Berlin Sans FB" pitchFamily="34" charset="0"/>
                <a:cs typeface="Calibri" pitchFamily="34" charset="0"/>
              </a:rPr>
              <a:t>Escolhas</a:t>
            </a:r>
            <a:endParaRPr lang="pt-BR" sz="6000" b="1" spc="50" dirty="0">
              <a:ln w="11430"/>
              <a:solidFill>
                <a:srgbClr val="FFC000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76200" dist="50800" dir="5400000" algn="tl" rotWithShape="0">
                  <a:schemeClr val="accent1">
                    <a:lumMod val="10000"/>
                    <a:alpha val="65000"/>
                  </a:schemeClr>
                </a:outerShdw>
              </a:effectLst>
              <a:latin typeface="Berlin Sans FB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pt-BR" sz="3200" b="1" spc="50" dirty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76200" dist="50800" dir="5400000" algn="tl" rotWithShape="0">
                    <a:schemeClr val="accent1">
                      <a:lumMod val="10000"/>
                      <a:alpha val="65000"/>
                    </a:schemeClr>
                  </a:outerShdw>
                </a:effectLst>
                <a:latin typeface="Berlin Sans FB" pitchFamily="34" charset="0"/>
                <a:cs typeface="Calibri" pitchFamily="34" charset="0"/>
              </a:rPr>
              <a:t>Pastoral Estudantil – APV</a:t>
            </a:r>
          </a:p>
          <a:p>
            <a:pPr algn="r">
              <a:defRPr/>
            </a:pPr>
            <a:r>
              <a:rPr lang="pt-BR" sz="3200" b="1" spc="50" dirty="0">
                <a:ln w="11430"/>
                <a:solidFill>
                  <a:srgbClr val="FFC000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76200" dist="50800" dir="5400000" algn="tl" rotWithShape="0">
                    <a:schemeClr val="accent1">
                      <a:lumMod val="10000"/>
                      <a:alpha val="65000"/>
                    </a:schemeClr>
                  </a:outerShdw>
                </a:effectLst>
                <a:latin typeface="Berlin Sans FB" pitchFamily="34" charset="0"/>
                <a:cs typeface="Calibri" pitchFamily="34" charset="0"/>
              </a:rPr>
              <a:t>Pr. Bruno Aiolfi</a:t>
            </a:r>
          </a:p>
        </p:txBody>
      </p:sp>
    </p:spTree>
    <p:extLst>
      <p:ext uri="{BB962C8B-B14F-4D97-AF65-F5344CB8AC3E}">
        <p14:creationId xmlns:p14="http://schemas.microsoft.com/office/powerpoint/2010/main" val="1250743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14275" y="260648"/>
            <a:ext cx="8578205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Disse Abrão a Ló: Não haja contenda entre mim e ti e entre os meus pastores e os teus pastores, porque somos parentes chegados.</a:t>
            </a:r>
          </a:p>
          <a:p>
            <a:pPr algn="ctr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Acaso, não está diante de ti toda a terra? Peço-te que te apartes de mim; se fores para a esquerda, irei para a direita; se fores para a direita, irei para a esquerda.</a:t>
            </a:r>
          </a:p>
          <a:p>
            <a:pPr algn="ctr">
              <a:defRPr/>
            </a:pPr>
            <a:r>
              <a:rPr lang="pt-BR" sz="4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Gn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13:8-9</a:t>
            </a:r>
          </a:p>
        </p:txBody>
      </p:sp>
    </p:spTree>
    <p:extLst>
      <p:ext uri="{BB962C8B-B14F-4D97-AF65-F5344CB8AC3E}">
        <p14:creationId xmlns:p14="http://schemas.microsoft.com/office/powerpoint/2010/main" val="4041238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1" r="36500"/>
          <a:stretch/>
        </p:blipFill>
        <p:spPr>
          <a:xfrm>
            <a:off x="3995936" y="116632"/>
            <a:ext cx="5115676" cy="662332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4" r="35825"/>
          <a:stretch/>
        </p:blipFill>
        <p:spPr>
          <a:xfrm>
            <a:off x="20216" y="-79573"/>
            <a:ext cx="4763244" cy="68580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677640" y="147142"/>
            <a:ext cx="5788764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Escolha Simples e Fácil</a:t>
            </a:r>
          </a:p>
        </p:txBody>
      </p:sp>
    </p:spTree>
    <p:extLst>
      <p:ext uri="{BB962C8B-B14F-4D97-AF65-F5344CB8AC3E}">
        <p14:creationId xmlns:p14="http://schemas.microsoft.com/office/powerpoint/2010/main" val="4155306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536579" y="46038"/>
            <a:ext cx="6070894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Consequências Terríveis</a:t>
            </a:r>
          </a:p>
        </p:txBody>
      </p:sp>
    </p:spTree>
    <p:extLst>
      <p:ext uri="{BB962C8B-B14F-4D97-AF65-F5344CB8AC3E}">
        <p14:creationId xmlns:p14="http://schemas.microsoft.com/office/powerpoint/2010/main" val="3259396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 Último Dia de Sua Vida   Vídeo Cristão Inspiracional Incrível   The Last Day Of Your Life[1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58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2000" t="-6000" r="-2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521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2000" t="-6000" r="-2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815775" y="332656"/>
            <a:ext cx="351250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que comer!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891919" y="332656"/>
            <a:ext cx="3360215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que vestir!</a:t>
            </a:r>
          </a:p>
        </p:txBody>
      </p:sp>
    </p:spTree>
    <p:extLst>
      <p:ext uri="{BB962C8B-B14F-4D97-AF65-F5344CB8AC3E}">
        <p14:creationId xmlns:p14="http://schemas.microsoft.com/office/powerpoint/2010/main" val="2686186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323658" y="332656"/>
            <a:ext cx="4496745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Onde tirar férias!</a:t>
            </a:r>
          </a:p>
        </p:txBody>
      </p:sp>
    </p:spTree>
    <p:extLst>
      <p:ext uri="{BB962C8B-B14F-4D97-AF65-F5344CB8AC3E}">
        <p14:creationId xmlns:p14="http://schemas.microsoft.com/office/powerpoint/2010/main" val="2433319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936534" y="332656"/>
            <a:ext cx="5270995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Qual Profissão terei!</a:t>
            </a:r>
          </a:p>
        </p:txBody>
      </p:sp>
    </p:spTree>
    <p:extLst>
      <p:ext uri="{BB962C8B-B14F-4D97-AF65-F5344CB8AC3E}">
        <p14:creationId xmlns:p14="http://schemas.microsoft.com/office/powerpoint/2010/main" val="464023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699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13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1" r="36500"/>
          <a:stretch/>
        </p:blipFill>
        <p:spPr>
          <a:xfrm>
            <a:off x="3995936" y="116632"/>
            <a:ext cx="5115676" cy="662332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4" r="35825"/>
          <a:stretch/>
        </p:blipFill>
        <p:spPr>
          <a:xfrm>
            <a:off x="0" y="0"/>
            <a:ext cx="4763244" cy="68580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90487" y="2966628"/>
            <a:ext cx="89630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AS ESCOLHAS DE LÓ</a:t>
            </a:r>
          </a:p>
        </p:txBody>
      </p:sp>
      <p:sp>
        <p:nvSpPr>
          <p:cNvPr id="6" name="Retângulo 5"/>
          <p:cNvSpPr/>
          <p:nvPr/>
        </p:nvSpPr>
        <p:spPr>
          <a:xfrm>
            <a:off x="2857447" y="3889958"/>
            <a:ext cx="3429144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Gn</a:t>
            </a: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13 e </a:t>
            </a:r>
            <a:r>
              <a:rPr lang="pt-BR" sz="4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Gn</a:t>
            </a: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19</a:t>
            </a:r>
          </a:p>
        </p:txBody>
      </p:sp>
    </p:spTree>
    <p:extLst>
      <p:ext uri="{BB962C8B-B14F-4D97-AF65-F5344CB8AC3E}">
        <p14:creationId xmlns:p14="http://schemas.microsoft.com/office/powerpoint/2010/main" val="3129634826"/>
      </p:ext>
    </p:extLst>
  </p:cSld>
  <p:clrMapOvr>
    <a:masterClrMapping/>
  </p:clrMapOvr>
</p:sld>
</file>

<file path=ppt/theme/theme1.xml><?xml version="1.0" encoding="utf-8"?>
<a:theme xmlns:a="http://schemas.openxmlformats.org/drawingml/2006/main" name="4tons-preto">
  <a:themeElements>
    <a:clrScheme name="4tons-preto 13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tons-preto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tons-pre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4tons-preto</Template>
  <TotalTime>4589</TotalTime>
  <Words>462</Words>
  <Application>Microsoft Office PowerPoint</Application>
  <PresentationFormat>Apresentação na tela (4:3)</PresentationFormat>
  <Paragraphs>49</Paragraphs>
  <Slides>14</Slides>
  <Notes>14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9" baseType="lpstr">
      <vt:lpstr>Berlin Sans FB</vt:lpstr>
      <vt:lpstr>Berlin Sans FB Demi</vt:lpstr>
      <vt:lpstr>Calibri</vt:lpstr>
      <vt:lpstr>Trebuchet MS</vt:lpstr>
      <vt:lpstr>4tons-preto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Casa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APOCALIPSE ZUMBI</dc:title>
  <dc:subject>PE-CAPELAS 2017</dc:subject>
  <dc:creator>Pr. MARCELO AUGUSTO DE CARVALHO</dc:creator>
  <cp:keywords>www.4tons.com</cp:keywords>
  <dc:description>COMÉRCIO PROIBIDO. USO PESSOAL</dc:description>
  <cp:lastModifiedBy>Bruno Aiolfi</cp:lastModifiedBy>
  <cp:revision>170</cp:revision>
  <dcterms:created xsi:type="dcterms:W3CDTF">2009-09-21T13:03:02Z</dcterms:created>
  <dcterms:modified xsi:type="dcterms:W3CDTF">2016-12-19T09:59:46Z</dcterms:modified>
  <cp:category>PASTOR DE ESCOLA; CAPELAS 2015; CAPELAS</cp:category>
</cp:coreProperties>
</file>