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60" r:id="rId2"/>
    <p:sldId id="263" r:id="rId3"/>
    <p:sldId id="265" r:id="rId4"/>
    <p:sldId id="259" r:id="rId5"/>
    <p:sldId id="267" r:id="rId6"/>
    <p:sldId id="268" r:id="rId7"/>
    <p:sldId id="269" r:id="rId8"/>
    <p:sldId id="270" r:id="rId9"/>
    <p:sldId id="257" r:id="rId10"/>
    <p:sldId id="271" r:id="rId11"/>
    <p:sldId id="272" r:id="rId12"/>
    <p:sldId id="262" r:id="rId13"/>
    <p:sldId id="274" r:id="rId14"/>
    <p:sldId id="275" r:id="rId15"/>
    <p:sldId id="276" r:id="rId16"/>
    <p:sldId id="277" r:id="rId17"/>
    <p:sldId id="278" r:id="rId18"/>
    <p:sldId id="279" r:id="rId1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9354" autoAdjust="0"/>
  </p:normalViewPr>
  <p:slideViewPr>
    <p:cSldViewPr snapToGrid="0">
      <p:cViewPr varScale="1">
        <p:scale>
          <a:sx n="59" d="100"/>
          <a:sy n="59" d="100"/>
        </p:scale>
        <p:origin x="10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C5AA7-282F-457C-AA48-30538A412BE5}" type="datetimeFigureOut">
              <a:rPr lang="pt-BR" smtClean="0"/>
              <a:t>18/01/2017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5D4B7E-E2F1-4044-AD94-A5B1527125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8214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 primeira coisa que precisamos saber</a:t>
            </a:r>
            <a:r>
              <a:rPr lang="pt-BR" baseline="0" dirty="0" smtClean="0"/>
              <a:t> é que...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D4B7E-E2F1-4044-AD94-A5B152712597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96390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 verdadeira alegria não faz mal ao próximo</a:t>
            </a:r>
            <a:r>
              <a:rPr lang="pt-BR" baseline="0" dirty="0" smtClean="0"/>
              <a:t> (</a:t>
            </a:r>
            <a:r>
              <a:rPr lang="pt-BR" i="1" baseline="0" dirty="0" err="1" smtClean="0"/>
              <a:t>bullyng</a:t>
            </a:r>
            <a:r>
              <a:rPr lang="pt-BR" baseline="0" dirty="0" smtClean="0"/>
              <a:t> e fofoca são falsas alegrias).</a:t>
            </a:r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D4B7E-E2F1-4044-AD94-A5B152712597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00211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Em meio a tanta tristeza nesse mundo, você pode ter a verdadeira alegria!</a:t>
            </a:r>
          </a:p>
          <a:p>
            <a:r>
              <a:rPr lang="pt-BR" dirty="0" smtClean="0"/>
              <a:t>Somente com Deus a podemos experimentá-la!</a:t>
            </a:r>
          </a:p>
          <a:p>
            <a:r>
              <a:rPr lang="pt-BR" dirty="0" smtClean="0"/>
              <a:t>5 conselhos para ter a verdadeira alegria: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D4B7E-E2F1-4044-AD94-A5B152712597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12340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Jesus</a:t>
            </a:r>
            <a:r>
              <a:rPr lang="pt-BR" baseline="0" dirty="0" smtClean="0"/>
              <a:t> morreu por você!!!!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D4B7E-E2F1-4044-AD94-A5B152712597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47293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Paulo escreveu uma carta</a:t>
            </a:r>
            <a:r>
              <a:rPr lang="pt-BR" baseline="0" dirty="0" smtClean="0"/>
              <a:t> que é conhecida como a “carta da alegria”.</a:t>
            </a:r>
          </a:p>
          <a:p>
            <a:r>
              <a:rPr lang="pt-BR" baseline="0" dirty="0" smtClean="0"/>
              <a:t>Nela ele diz: Alegrem-se sempre no Senhor. Novamente direi: alegrem-se!</a:t>
            </a:r>
          </a:p>
          <a:p>
            <a:r>
              <a:rPr lang="pt-BR" baseline="0" dirty="0" smtClean="0"/>
              <a:t>Filipenses 4:4 (NVI)</a:t>
            </a:r>
          </a:p>
          <a:p>
            <a:r>
              <a:rPr lang="pt-BR" baseline="0" dirty="0" smtClean="0"/>
              <a:t>Ele disse também: Já aprendi a contentar-me com o que tenho.</a:t>
            </a:r>
          </a:p>
          <a:p>
            <a:r>
              <a:rPr lang="pt-BR" baseline="0" dirty="0" smtClean="0"/>
              <a:t>Sabem onde ele estava? Na prisão!!!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D4B7E-E2F1-4044-AD94-A5B152712597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87322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(Do desenho </a:t>
            </a:r>
            <a:r>
              <a:rPr lang="pt-BR" baseline="0" dirty="0" err="1" smtClean="0"/>
              <a:t>Lippy</a:t>
            </a:r>
            <a:r>
              <a:rPr lang="pt-BR" baseline="0" dirty="0" smtClean="0"/>
              <a:t> e Hard. </a:t>
            </a:r>
            <a:r>
              <a:rPr lang="pt-BR" dirty="0" smtClean="0"/>
              <a:t>A hiena que ficou imortalizada por seu pessimismo)</a:t>
            </a:r>
          </a:p>
          <a:p>
            <a:r>
              <a:rPr lang="pt-BR" dirty="0" smtClean="0"/>
              <a:t>Olhe a vida com bons olhos!!!</a:t>
            </a:r>
          </a:p>
          <a:p>
            <a:r>
              <a:rPr lang="pt-BR" dirty="0" smtClean="0"/>
              <a:t>Nem</a:t>
            </a:r>
            <a:r>
              <a:rPr lang="pt-BR" baseline="0" dirty="0" smtClean="0"/>
              <a:t> todo dia é bom, mas existe algo de bom todos os dias!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D4B7E-E2F1-4044-AD94-A5B152712597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03871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 Bíblia</a:t>
            </a:r>
            <a:r>
              <a:rPr lang="pt-BR" baseline="0" dirty="0" smtClean="0"/>
              <a:t> diz que “é mais alegre dar do que receber”!</a:t>
            </a:r>
          </a:p>
          <a:p>
            <a:r>
              <a:rPr lang="pt-BR" dirty="0" smtClean="0"/>
              <a:t>“Saber encontrar a alegria na alegria dos outros</a:t>
            </a:r>
            <a:r>
              <a:rPr lang="pt-BR" baseline="0" dirty="0" smtClean="0"/>
              <a:t>, é o segredo da felicidade.” George </a:t>
            </a:r>
            <a:r>
              <a:rPr lang="pt-BR" baseline="0" dirty="0" err="1" smtClean="0"/>
              <a:t>Bernanos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D4B7E-E2F1-4044-AD94-A5B152712597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26804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O</a:t>
            </a:r>
            <a:r>
              <a:rPr lang="pt-BR" baseline="0" dirty="0" smtClean="0"/>
              <a:t> último, mas não menos importante! </a:t>
            </a:r>
          </a:p>
          <a:p>
            <a:r>
              <a:rPr lang="pt-BR" baseline="0" dirty="0" smtClean="0"/>
              <a:t>Ele nos dá paz, segurança </a:t>
            </a:r>
            <a:r>
              <a:rPr lang="pt-BR" baseline="0" smtClean="0"/>
              <a:t>e alegria!</a:t>
            </a:r>
            <a:endParaRPr lang="pt-BR" baseline="0" dirty="0" smtClean="0"/>
          </a:p>
          <a:p>
            <a:r>
              <a:rPr lang="pt-BR" baseline="0" dirty="0" smtClean="0"/>
              <a:t>A Bíblia diz: “Alegrai-vos no Senhor!”</a:t>
            </a:r>
            <a:r>
              <a:rPr lang="pt-BR" dirty="0" smtClean="0">
                <a:effectLst/>
              </a:rPr>
              <a:t> </a:t>
            </a:r>
            <a:br>
              <a:rPr lang="pt-BR" dirty="0" smtClean="0">
                <a:effectLst/>
              </a:rPr>
            </a:b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D4B7E-E2F1-4044-AD94-A5B152712597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3954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Também não é um mero sentimento. Ela tem a ver com atitude diante da vida.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D4B7E-E2F1-4044-AD94-A5B152712597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2603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Deus nos criou para sermos alegres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D4B7E-E2F1-4044-AD94-A5B152712597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9303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 tristeza faz parte dessa</a:t>
            </a:r>
            <a:r>
              <a:rPr lang="pt-BR" baseline="0" dirty="0" smtClean="0"/>
              <a:t> vida que vivemos, enquanto estamos aqui...</a:t>
            </a:r>
            <a:endParaRPr lang="pt-BR" dirty="0" smtClean="0"/>
          </a:p>
          <a:p>
            <a:r>
              <a:rPr lang="pt-BR" dirty="0" smtClean="0"/>
              <a:t>Mas quando</a:t>
            </a:r>
            <a:r>
              <a:rPr lang="pt-BR" baseline="0" dirty="0" smtClean="0"/>
              <a:t> temos só tristezas ou quando por alguma coisa ela é muito prolongada, podemos ficar doentes emocionalmente.</a:t>
            </a:r>
          </a:p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D4B7E-E2F1-4044-AD94-A5B152712597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75396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Quando ficamos tristes por muito</a:t>
            </a:r>
            <a:r>
              <a:rPr lang="pt-BR" baseline="0" dirty="0" smtClean="0"/>
              <a:t> tempo,</a:t>
            </a:r>
            <a:r>
              <a:rPr lang="pt-BR" dirty="0" smtClean="0"/>
              <a:t> sem saber o porquê, precisamos de ajuda.</a:t>
            </a:r>
          </a:p>
          <a:p>
            <a:r>
              <a:rPr lang="pt-BR" dirty="0" smtClean="0"/>
              <a:t>Quando a tristeza é muito:</a:t>
            </a:r>
          </a:p>
          <a:p>
            <a:r>
              <a:rPr lang="pt-BR" dirty="0" smtClean="0"/>
              <a:t>Profunda (a pessoa perde a vontade</a:t>
            </a:r>
            <a:r>
              <a:rPr lang="pt-BR" baseline="0" dirty="0" smtClean="0"/>
              <a:t> de viver)</a:t>
            </a:r>
          </a:p>
          <a:p>
            <a:r>
              <a:rPr lang="pt-BR" baseline="0" dirty="0" smtClean="0"/>
              <a:t>Sem motivo (não há uma razão específica ou suficiente)</a:t>
            </a:r>
          </a:p>
          <a:p>
            <a:r>
              <a:rPr lang="pt-BR" baseline="0" dirty="0" smtClean="0"/>
              <a:t>Prolongada (quando não passa, persistindo por mais de duas semanas, procure ajuda. Pode ser depressão (são sintomas)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D4B7E-E2F1-4044-AD94-A5B152712597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0478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Há</a:t>
            </a:r>
            <a:r>
              <a:rPr lang="pt-BR" baseline="0" dirty="0" smtClean="0"/>
              <a:t> pessoas não buscam ajuda. Elas escondem a tristeza...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D4B7E-E2F1-4044-AD94-A5B152712597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06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 única tristeza que nos faz bem é aquela</a:t>
            </a:r>
            <a:r>
              <a:rPr lang="pt-BR" baseline="0" dirty="0" smtClean="0"/>
              <a:t> que nos faz reconhecer nossos erros e buscar sermos melhores.</a:t>
            </a:r>
          </a:p>
          <a:p>
            <a:r>
              <a:rPr lang="pt-BR" baseline="0" dirty="0" smtClean="0"/>
              <a:t>É a que produz arrependimento e não remorso. Nos leva a mudar...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D4B7E-E2F1-4044-AD94-A5B152712597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44326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Segunda coisa que </a:t>
            </a:r>
            <a:r>
              <a:rPr lang="pt-BR" dirty="0" err="1" smtClean="0"/>
              <a:t>vc</a:t>
            </a:r>
            <a:r>
              <a:rPr lang="pt-BR" dirty="0" smtClean="0"/>
              <a:t> precisa saber é que existem dois tipos</a:t>
            </a:r>
            <a:r>
              <a:rPr lang="pt-BR" baseline="0" dirty="0" smtClean="0"/>
              <a:t> de alegria:</a:t>
            </a:r>
          </a:p>
          <a:p>
            <a:r>
              <a:rPr lang="pt-BR" baseline="0" dirty="0" smtClean="0"/>
              <a:t>A verdadeira e a falsa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D4B7E-E2F1-4044-AD94-A5B152712597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25779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Os</a:t>
            </a:r>
            <a:r>
              <a:rPr lang="pt-BR" baseline="0" dirty="0" smtClean="0"/>
              <a:t> vícios dão uma alegria ilusória e passageira... Depois deixam um vazio e tristeza.</a:t>
            </a:r>
          </a:p>
          <a:p>
            <a:r>
              <a:rPr lang="pt-BR" baseline="0" dirty="0" smtClean="0"/>
              <a:t>Destroem a vida e os relacionamentos.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D4B7E-E2F1-4044-AD94-A5B152712597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9971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AAFE2-7DFD-407F-86B3-F28E39992E91}" type="datetimeFigureOut">
              <a:rPr lang="pt-BR" smtClean="0"/>
              <a:t>18/01/2017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EB0C4-F443-4C33-B810-CA4E5AECD2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1793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AAFE2-7DFD-407F-86B3-F28E39992E91}" type="datetimeFigureOut">
              <a:rPr lang="pt-BR" smtClean="0"/>
              <a:t>18/01/2017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EB0C4-F443-4C33-B810-CA4E5AECD2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0852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AAFE2-7DFD-407F-86B3-F28E39992E91}" type="datetimeFigureOut">
              <a:rPr lang="pt-BR" smtClean="0"/>
              <a:t>18/01/2017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EB0C4-F443-4C33-B810-CA4E5AECD2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7124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AAFE2-7DFD-407F-86B3-F28E39992E91}" type="datetimeFigureOut">
              <a:rPr lang="pt-BR" smtClean="0"/>
              <a:t>18/01/2017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EB0C4-F443-4C33-B810-CA4E5AECD2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1946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AAFE2-7DFD-407F-86B3-F28E39992E91}" type="datetimeFigureOut">
              <a:rPr lang="pt-BR" smtClean="0"/>
              <a:t>18/01/2017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EB0C4-F443-4C33-B810-CA4E5AECD2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3163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AAFE2-7DFD-407F-86B3-F28E39992E91}" type="datetimeFigureOut">
              <a:rPr lang="pt-BR" smtClean="0"/>
              <a:t>18/01/2017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EB0C4-F443-4C33-B810-CA4E5AECD2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6226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AAFE2-7DFD-407F-86B3-F28E39992E91}" type="datetimeFigureOut">
              <a:rPr lang="pt-BR" smtClean="0"/>
              <a:t>18/01/2017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EB0C4-F443-4C33-B810-CA4E5AECD2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8084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AAFE2-7DFD-407F-86B3-F28E39992E91}" type="datetimeFigureOut">
              <a:rPr lang="pt-BR" smtClean="0"/>
              <a:t>18/01/2017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EB0C4-F443-4C33-B810-CA4E5AECD2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7276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AAFE2-7DFD-407F-86B3-F28E39992E91}" type="datetimeFigureOut">
              <a:rPr lang="pt-BR" smtClean="0"/>
              <a:t>18/01/2017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EB0C4-F443-4C33-B810-CA4E5AECD2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1628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AAFE2-7DFD-407F-86B3-F28E39992E91}" type="datetimeFigureOut">
              <a:rPr lang="pt-BR" smtClean="0"/>
              <a:t>18/01/2017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EB0C4-F443-4C33-B810-CA4E5AECD2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769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AAFE2-7DFD-407F-86B3-F28E39992E91}" type="datetimeFigureOut">
              <a:rPr lang="pt-BR" smtClean="0"/>
              <a:t>18/01/2017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EB0C4-F443-4C33-B810-CA4E5AECD2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9915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AAFE2-7DFD-407F-86B3-F28E39992E91}" type="datetimeFigureOut">
              <a:rPr lang="pt-BR" smtClean="0"/>
              <a:t>18/01/2017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EB0C4-F443-4C33-B810-CA4E5AECD2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4624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1047750"/>
            <a:ext cx="904875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425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Resultado de imagem para jovens fuman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915" y="3195899"/>
            <a:ext cx="5268085" cy="34919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Resultado de imagem para jovens bebend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" r="2983"/>
          <a:stretch/>
        </p:blipFill>
        <p:spPr bwMode="auto">
          <a:xfrm>
            <a:off x="179614" y="179614"/>
            <a:ext cx="4828741" cy="36249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191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Resultado de imagem para adolescentes fazendo bullyi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53"/>
          <a:stretch/>
        </p:blipFill>
        <p:spPr bwMode="auto">
          <a:xfrm>
            <a:off x="16329" y="5592"/>
            <a:ext cx="9127671" cy="685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766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Resultado de imagem para alegr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326572" y="261258"/>
            <a:ext cx="8490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 smtClean="0">
                <a:solidFill>
                  <a:srgbClr val="FFC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Você pode ser alegre!</a:t>
            </a:r>
            <a:endParaRPr lang="pt-BR" sz="7200" b="1" dirty="0">
              <a:solidFill>
                <a:srgbClr val="FFC00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7699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alegria ou felicidad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4" r="9910"/>
          <a:stretch/>
        </p:blipFill>
        <p:spPr bwMode="auto">
          <a:xfrm>
            <a:off x="0" y="0"/>
            <a:ext cx="91276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396343" y="1110342"/>
            <a:ext cx="535577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dirty="0" smtClean="0">
                <a:latin typeface="Bradley Hand ITC" panose="03070402050302030203" pitchFamily="66" charset="0"/>
              </a:rPr>
              <a:t>1.Reconheça que você é especial</a:t>
            </a:r>
            <a:endParaRPr lang="pt-BR" sz="8000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41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Resultado de imagem para alegri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7"/>
          <a:stretch/>
        </p:blipFill>
        <p:spPr bwMode="auto">
          <a:xfrm>
            <a:off x="0" y="-16330"/>
            <a:ext cx="9144000" cy="687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947057" y="310243"/>
            <a:ext cx="75927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C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2. Aprenda a estar contente com o que você tem</a:t>
            </a:r>
            <a:endParaRPr lang="pt-BR" sz="72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FFC00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8259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065434" y="0"/>
            <a:ext cx="7013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3. Não seja </a:t>
            </a:r>
            <a:r>
              <a:rPr lang="pt-BR" sz="72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Lippy</a:t>
            </a:r>
            <a:r>
              <a:rPr lang="pt-BR" sz="7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!</a:t>
            </a:r>
            <a:endParaRPr lang="pt-BR" sz="72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2406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Resultado de imagem para doutores da alegri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9" r="4795"/>
          <a:stretch/>
        </p:blipFill>
        <p:spPr bwMode="auto">
          <a:xfrm>
            <a:off x="-16329" y="0"/>
            <a:ext cx="91603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44953" y="5470072"/>
            <a:ext cx="82377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lumMod val="50000"/>
                      <a:lumOff val="50000"/>
                      <a:alpha val="60000"/>
                    </a:schemeClr>
                  </a:glow>
                </a:effectLst>
              </a:rPr>
              <a:t>4. Faça o bem aos outros</a:t>
            </a:r>
            <a:endParaRPr lang="pt-BR" sz="6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lumMod val="50000"/>
                    <a:lumOff val="50000"/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5273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Resultado de imagem para oraçã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9" r="356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620485" y="342899"/>
            <a:ext cx="72009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5. Confie em Deus!</a:t>
            </a:r>
            <a:endParaRPr lang="pt-BR" sz="7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29749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Resultado de imagem para aleg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318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456090" y="1044183"/>
            <a:ext cx="415987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chemeClr val="bg1"/>
                </a:solidFill>
              </a:rPr>
              <a:t>O que é alegria?</a:t>
            </a:r>
          </a:p>
          <a:p>
            <a:endParaRPr lang="pt-BR" sz="4000" b="1" dirty="0" smtClean="0">
              <a:solidFill>
                <a:schemeClr val="bg1"/>
              </a:solidFill>
            </a:endParaRPr>
          </a:p>
          <a:p>
            <a:r>
              <a:rPr lang="pt-BR" sz="4000" b="1" dirty="0" smtClean="0">
                <a:solidFill>
                  <a:schemeClr val="bg1"/>
                </a:solidFill>
              </a:rPr>
              <a:t>O que deixa você alegre?</a:t>
            </a:r>
          </a:p>
          <a:p>
            <a:endParaRPr lang="pt-BR" sz="4000" b="1" dirty="0">
              <a:solidFill>
                <a:schemeClr val="bg1"/>
              </a:solidFill>
            </a:endParaRPr>
          </a:p>
          <a:p>
            <a:r>
              <a:rPr lang="pt-BR" sz="4000" b="1" dirty="0" smtClean="0">
                <a:solidFill>
                  <a:schemeClr val="bg1"/>
                </a:solidFill>
              </a:rPr>
              <a:t>É possível estar alegre em meio a tantos problemas?</a:t>
            </a:r>
            <a:endParaRPr lang="pt-B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755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4"/>
          <a:stretch/>
        </p:blipFill>
        <p:spPr>
          <a:xfrm>
            <a:off x="0" y="0"/>
            <a:ext cx="9156879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22332" y="452737"/>
            <a:ext cx="337511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dirty="0" smtClean="0">
                <a:solidFill>
                  <a:schemeClr val="accent5">
                    <a:lumMod val="50000"/>
                  </a:schemeClr>
                </a:solidFill>
              </a:rPr>
              <a:t>A alegria não é apenas um estado de espírito...</a:t>
            </a:r>
          </a:p>
        </p:txBody>
      </p:sp>
    </p:spTree>
    <p:extLst>
      <p:ext uri="{BB962C8B-B14F-4D97-AF65-F5344CB8AC3E}">
        <p14:creationId xmlns:p14="http://schemas.microsoft.com/office/powerpoint/2010/main" val="116438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r="8310"/>
          <a:stretch/>
        </p:blipFill>
        <p:spPr>
          <a:xfrm>
            <a:off x="0" y="0"/>
            <a:ext cx="915899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39842" y="0"/>
            <a:ext cx="84244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Fomos programados para ser alegres</a:t>
            </a:r>
            <a:endParaRPr lang="pt-BR" sz="60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8548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m para tristez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25"/>
          <a:stretch/>
        </p:blipFill>
        <p:spPr bwMode="auto">
          <a:xfrm>
            <a:off x="0" y="449705"/>
            <a:ext cx="9144000" cy="58391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021706" y="449705"/>
            <a:ext cx="4122294" cy="5373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t-BR" sz="6000" b="1" dirty="0" smtClean="0">
                <a:solidFill>
                  <a:schemeClr val="bg1"/>
                </a:solidFill>
              </a:rPr>
              <a:t>Podemos passar por tristezas...</a:t>
            </a:r>
            <a:endParaRPr lang="pt-BR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138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Resultado de imagem para tristez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09"/>
          <a:stretch/>
        </p:blipFill>
        <p:spPr bwMode="auto">
          <a:xfrm>
            <a:off x="0" y="486741"/>
            <a:ext cx="9143999" cy="57341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963885" y="1388992"/>
            <a:ext cx="45556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profunda</a:t>
            </a:r>
          </a:p>
          <a:p>
            <a:pPr algn="ctr"/>
            <a:endParaRPr lang="pt-BR" sz="54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pt-BR" sz="5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sem motivo</a:t>
            </a:r>
          </a:p>
          <a:p>
            <a:pPr algn="ctr"/>
            <a:endParaRPr lang="pt-BR" sz="54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pt-BR" sz="5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prolongada</a:t>
            </a:r>
            <a:endParaRPr lang="pt-BR" sz="54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9740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do de imagem para másca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747" y="0"/>
            <a:ext cx="656653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18709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aroto menino pensamentos criança tristeza humor triste jovem Foto gratui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994" y="0"/>
            <a:ext cx="4897006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538842" y="335845"/>
            <a:ext cx="341267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 smtClean="0">
                <a:solidFill>
                  <a:srgbClr val="FFC000"/>
                </a:solidFill>
              </a:rPr>
              <a:t>A tristeza segundo Deus produz um arrependimento que leva à salvação e não remorso, mas a tristeza segundo o mundo produz morte.</a:t>
            </a:r>
          </a:p>
          <a:p>
            <a:r>
              <a:rPr lang="pt-BR" sz="3600" b="1" dirty="0" smtClean="0">
                <a:solidFill>
                  <a:srgbClr val="FFC000"/>
                </a:solidFill>
              </a:rPr>
              <a:t>2 Coríntios 7:9</a:t>
            </a:r>
            <a:endParaRPr lang="pt-BR" sz="36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549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6989" cy="6858000"/>
          </a:xfrm>
        </p:spPr>
      </p:pic>
    </p:spTree>
    <p:extLst>
      <p:ext uri="{BB962C8B-B14F-4D97-AF65-F5344CB8AC3E}">
        <p14:creationId xmlns:p14="http://schemas.microsoft.com/office/powerpoint/2010/main" val="36031990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298</TotalTime>
  <Words>546</Words>
  <Application>Microsoft Office PowerPoint</Application>
  <PresentationFormat>Apresentação na tela (4:3)</PresentationFormat>
  <Paragraphs>72</Paragraphs>
  <Slides>18</Slides>
  <Notes>16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3" baseType="lpstr">
      <vt:lpstr>Arial</vt:lpstr>
      <vt:lpstr>Bradley Hand ITC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APV - Alessandro Custódio Giacomini</dc:creator>
  <cp:lastModifiedBy>APV - Alessandro Custódio Giacomini</cp:lastModifiedBy>
  <cp:revision>23</cp:revision>
  <dcterms:created xsi:type="dcterms:W3CDTF">2017-01-18T19:36:30Z</dcterms:created>
  <dcterms:modified xsi:type="dcterms:W3CDTF">2017-01-19T00:35:08Z</dcterms:modified>
</cp:coreProperties>
</file>