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74686" autoAdjust="0"/>
  </p:normalViewPr>
  <p:slideViewPr>
    <p:cSldViewPr snapToGrid="0" showGuides="1">
      <p:cViewPr varScale="1">
        <p:scale>
          <a:sx n="55" d="100"/>
          <a:sy n="55" d="100"/>
        </p:scale>
        <p:origin x="1134" y="7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AF8A4-E9E4-4387-BE0E-B0A0BB30FEFF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9A270-62CD-4017-BDE2-15CDD8942A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16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 smtClean="0"/>
              <a:t>www.4tons.com</a:t>
            </a:r>
          </a:p>
          <a:p>
            <a:pPr algn="ctr"/>
            <a:r>
              <a:rPr lang="pt-BR" b="1" dirty="0" smtClean="0"/>
              <a:t>Pr. Marcelo Augusto de Carvalho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Esta </a:t>
            </a:r>
            <a:r>
              <a:rPr lang="pt-BR" dirty="0" smtClean="0"/>
              <a:t>capela busca</a:t>
            </a:r>
            <a:r>
              <a:rPr lang="pt-BR" baseline="0" dirty="0" smtClean="0"/>
              <a:t> demonstrar que enquanto não estamos em Cristo, não estamos realmente vivos.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22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Casos</a:t>
            </a:r>
            <a:r>
              <a:rPr lang="pt-BR" baseline="0" dirty="0" smtClean="0"/>
              <a:t> como esse não são tão raros. Em 1893 a esposa do fazendeiro Charles </a:t>
            </a:r>
            <a:r>
              <a:rPr lang="pt-BR" baseline="0" dirty="0" err="1" smtClean="0"/>
              <a:t>Boger</a:t>
            </a:r>
            <a:r>
              <a:rPr lang="pt-BR" baseline="0" dirty="0" smtClean="0"/>
              <a:t> repentinamente morre de causas desconhecidas. Os médicos declararam sua morte e foi então enterrada. Esse deveria ser o fim da história. Mas algum tempo depois, um amigo do fazendeiro contou que ela tinha ataques </a:t>
            </a:r>
            <a:r>
              <a:rPr lang="pt-BR" baseline="0" dirty="0" err="1" smtClean="0"/>
              <a:t>súbtos</a:t>
            </a:r>
            <a:r>
              <a:rPr lang="pt-BR" baseline="0" dirty="0" smtClean="0"/>
              <a:t> antigamente, levando a um estado de coma.</a:t>
            </a:r>
          </a:p>
          <a:p>
            <a:r>
              <a:rPr lang="pt-BR" baseline="0" dirty="0" smtClean="0"/>
              <a:t>O fazendeiro pede exumação para descobrir que o corpo dela havia virado de bruços dentro do caixão, o vidro da tampa havia sido quebrado, finalmente morreu após muito tentar sair.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571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Essas são duas de várias histórias de pessoas vivas-mortas.</a:t>
            </a:r>
          </a:p>
          <a:p>
            <a:r>
              <a:rPr lang="pt-BR" dirty="0" smtClean="0"/>
              <a:t>Há também histórias de filmes e seriados de pessoas mortas-vivas, como o seriado </a:t>
            </a:r>
            <a:r>
              <a:rPr lang="pt-BR" dirty="0" err="1" smtClean="0"/>
              <a:t>Walking</a:t>
            </a:r>
            <a:r>
              <a:rPr lang="pt-BR" dirty="0" smtClean="0"/>
              <a:t> </a:t>
            </a:r>
            <a:r>
              <a:rPr lang="pt-BR" dirty="0" err="1" smtClean="0"/>
              <a:t>dead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15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Um dia, o </a:t>
            </a:r>
            <a:r>
              <a:rPr lang="pt-BR" dirty="0" err="1" smtClean="0"/>
              <a:t>vice-xerife</a:t>
            </a:r>
            <a:r>
              <a:rPr lang="pt-BR" dirty="0" smtClean="0"/>
              <a:t> acorda de um coma</a:t>
            </a:r>
            <a:r>
              <a:rPr lang="pt-BR" baseline="0" dirty="0" smtClean="0"/>
              <a:t> para descobrir que vivia dias pós-apocalípticos e começa a andar e encontra outros “sobreviventes”, que precisam sobreviver e se livrar dos zumbis.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827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mundo está completamente mudado, e os mortos-vivos assombram a vida dos sobreviventes.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03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</a:t>
            </a:r>
            <a:r>
              <a:rPr lang="pt-BR" baseline="0" dirty="0" smtClean="0"/>
              <a:t> sabia que na bíblia nós encontramos uma descrição muito parecida?</a:t>
            </a:r>
          </a:p>
          <a:p>
            <a:r>
              <a:rPr lang="pt-BR" baseline="0" dirty="0" smtClean="0"/>
              <a:t>Na verdade, todos nós precisamos neste mundo “sobreviver” e tentar prolongar nossa vida, porque um dia, todos vamos morrer.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59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Desde a mais remota história, o maior</a:t>
            </a:r>
            <a:r>
              <a:rPr lang="pt-BR" baseline="0" dirty="0" smtClean="0"/>
              <a:t> medo do homem é a morte. Embora muitos tenham buscado encontrar a fonte da juventude, ou a imortalidade, cedo ou tarde nossa vida termina com a morte.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976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a palavra de Deus diz que todos nós estamos mortos.</a:t>
            </a:r>
          </a:p>
          <a:p>
            <a:r>
              <a:rPr lang="pt-BR" dirty="0" smtClean="0"/>
              <a:t>Na</a:t>
            </a:r>
            <a:r>
              <a:rPr lang="pt-BR" baseline="0" dirty="0" smtClean="0"/>
              <a:t> verdade, enquanto não aceitamos a Cristo, biblicamente nem sequer começamos a viver!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715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Desde que nascemos, cada um de nós carrega as sementes</a:t>
            </a:r>
            <a:r>
              <a:rPr lang="pt-BR" baseline="0" dirty="0" smtClean="0"/>
              <a:t> da morte. </a:t>
            </a:r>
          </a:p>
          <a:p>
            <a:r>
              <a:rPr lang="pt-BR" baseline="0" dirty="0" smtClean="0"/>
              <a:t>Apenas quando aceitamos Cristo, uma nova vida, a vida eterna, começa!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979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quer curtir sua vida?</a:t>
            </a:r>
          </a:p>
          <a:p>
            <a:r>
              <a:rPr lang="pt-BR" dirty="0" smtClean="0"/>
              <a:t>Quer viver muito mais do que seus pais, avós viveram? Uma vida perfeita, de</a:t>
            </a:r>
            <a:r>
              <a:rPr lang="pt-BR" baseline="0" dirty="0" smtClean="0"/>
              <a:t> alegria constante, sem ter medo da morte?</a:t>
            </a:r>
          </a:p>
          <a:p>
            <a:r>
              <a:rPr lang="pt-BR" baseline="0" dirty="0" smtClean="0"/>
              <a:t>Há apenas um segredo para isso, e não são habilidades para matar zumbis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647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</a:t>
            </a:r>
            <a:r>
              <a:rPr lang="pt-BR" baseline="0" dirty="0" smtClean="0"/>
              <a:t> segredo de curtir a vida é aceitar a Cristo. Curtir a vida que Ele dá é entender que você já morreu pras coisas desse mundo e agora vive uma vida nova, que você já recebeu da eternidade!</a:t>
            </a:r>
          </a:p>
          <a:p>
            <a:r>
              <a:rPr lang="pt-BR" baseline="0" dirty="0" smtClean="0"/>
              <a:t>Escolha Ele agora, e comece </a:t>
            </a:r>
            <a:r>
              <a:rPr lang="pt-BR" baseline="0" smtClean="0"/>
              <a:t>a viver!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0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1891,</a:t>
            </a:r>
            <a:r>
              <a:rPr lang="pt-BR" baseline="0" dirty="0" smtClean="0"/>
              <a:t> nos Estados Unidos, surgiu uma doença muito estranha. Começou na cidade de </a:t>
            </a:r>
            <a:r>
              <a:rPr lang="pt-BR" baseline="0" dirty="0" err="1" smtClean="0"/>
              <a:t>Pikeville</a:t>
            </a:r>
            <a:r>
              <a:rPr lang="pt-BR" baseline="0" dirty="0" smtClean="0"/>
              <a:t> no estado de Kentucky.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95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Octavia</a:t>
            </a:r>
            <a:r>
              <a:rPr lang="pt-BR" dirty="0" smtClean="0"/>
              <a:t> Smith era uma mulher muito rica, construiu um hotel na</a:t>
            </a:r>
            <a:r>
              <a:rPr lang="pt-BR" baseline="0" dirty="0" smtClean="0"/>
              <a:t> cidade e era muito famosa.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253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janeiro de 1891 acaba perdendo seu</a:t>
            </a:r>
            <a:r>
              <a:rPr lang="pt-BR" baseline="0" dirty="0" smtClean="0"/>
              <a:t> filho prematuramente e entrou em depressão. Gradualmente ficou muito doente e eventualmente entrou em estado de coma.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57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 dia 2 de maio, foi pronunciada morta, de causa desconhecida, deitada</a:t>
            </a:r>
            <a:r>
              <a:rPr lang="pt-BR" baseline="0" dirty="0" smtClean="0"/>
              <a:t> na própria cama.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456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Naquele</a:t>
            </a:r>
            <a:r>
              <a:rPr lang="pt-BR" baseline="0" dirty="0" smtClean="0"/>
              <a:t> tempo os funerais não duravam tanto tempo como hoje e ela foi enterrada no mesmo dia, por causa do calor.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41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Mais</a:t>
            </a:r>
            <a:r>
              <a:rPr lang="pt-BR" baseline="0" dirty="0" smtClean="0"/>
              <a:t> ou menos uma semana mais tarde, muitas pessoas da cidade se acometeram da mesma doença desconhecida e começaram a entrar em coma também.</a:t>
            </a:r>
          </a:p>
          <a:p>
            <a:r>
              <a:rPr lang="pt-BR" baseline="0" dirty="0" smtClean="0"/>
              <a:t>A diferença é que após algum tempo desse estado de coma profundo, as pessoas retornavam à saúde normal.</a:t>
            </a:r>
          </a:p>
          <a:p>
            <a:r>
              <a:rPr lang="pt-BR" baseline="0" dirty="0" smtClean="0"/>
              <a:t>O marido da </a:t>
            </a:r>
            <a:r>
              <a:rPr lang="pt-BR" baseline="0" dirty="0" err="1" smtClean="0"/>
              <a:t>Octavia</a:t>
            </a:r>
            <a:r>
              <a:rPr lang="pt-BR" baseline="0" dirty="0" smtClean="0"/>
              <a:t>, temendo que essa fosse a condição da sua esposa, começou a imaginar que ela tinha sido enterrada viva.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501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Ele procurou exumar o corpo da esposa e descobriu que seu maior medo havia se tornado realidade.</a:t>
            </a:r>
          </a:p>
          <a:p>
            <a:r>
              <a:rPr lang="pt-BR" dirty="0" smtClean="0"/>
              <a:t>Ela havia sido</a:t>
            </a:r>
            <a:r>
              <a:rPr lang="pt-BR" baseline="0" dirty="0" smtClean="0"/>
              <a:t> enterrada viva. Ao abrir, viu que o véu que a cobrira havia sido todo rasgado e suas unhas tinham sangrado e quebrado na tentativa de sair daquele lugar.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601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Octavia</a:t>
            </a:r>
            <a:r>
              <a:rPr lang="pt-BR" dirty="0" smtClean="0"/>
              <a:t> foi reenterrada,</a:t>
            </a:r>
            <a:r>
              <a:rPr lang="pt-BR" baseline="0" dirty="0" smtClean="0"/>
              <a:t> e após isso seu marido ergueu um monumento a ela sobre seu túmulo, que permanece até hoje.</a:t>
            </a:r>
          </a:p>
          <a:p>
            <a:r>
              <a:rPr lang="pt-BR" baseline="0" dirty="0" smtClean="0"/>
              <a:t>O que aconteceu? Alguns acreditam que foi uma doença espalhada por um inseto.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A270-62CD-4017-BDE2-15CDD8942AF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08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47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18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06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17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34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91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43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42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44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77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58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81D0-BA35-40CA-88C0-D85841ACF5AD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1442D-FE78-4434-A033-AB4F8002D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630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bliaonline.com.br/nvi/ef/2/1,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02766" y="4627776"/>
            <a:ext cx="5341527" cy="178510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spcBef>
                <a:spcPts val="0"/>
              </a:spcBef>
              <a:defRPr/>
            </a:pPr>
            <a:r>
              <a:rPr lang="pt-BR" sz="54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Os Mortos Vivos</a:t>
            </a:r>
            <a:endParaRPr lang="pt-BR" sz="5400" b="1" spc="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Arial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Pr</a:t>
            </a: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. </a:t>
            </a:r>
            <a:r>
              <a:rPr lang="pt-BR" sz="2800" b="1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Acílio</a:t>
            </a: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 Garcia</a:t>
            </a:r>
          </a:p>
          <a:p>
            <a:pPr algn="r">
              <a:spcBef>
                <a:spcPts val="0"/>
              </a:spcBef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Pastoral Estudantil APV</a:t>
            </a:r>
            <a:endParaRPr lang="pt-BR" sz="2800" b="1" spc="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4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3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649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Walking Dead Trai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41075"/>
            <a:ext cx="9144000" cy="517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4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10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921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878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7000" y="134258"/>
            <a:ext cx="673670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effectLst/>
              </a:rPr>
              <a:t>Vocês estavam mortos em suas transgressões e pecados,</a:t>
            </a:r>
            <a:br>
              <a:rPr lang="pt-BR" sz="4000" dirty="0" smtClean="0">
                <a:effectLst/>
              </a:rPr>
            </a:br>
            <a:r>
              <a:rPr lang="pt-BR" sz="4000" dirty="0" smtClean="0">
                <a:effectLst/>
              </a:rPr>
              <a:t>nos quais costumavam viver, quando seguiam a presente ordem deste mundo e o príncipe do poder do ar, o espírito que agora está atuando nos que vivem na desobediência.</a:t>
            </a:r>
            <a:r>
              <a:rPr lang="pt-BR" sz="2000" dirty="0" smtClean="0">
                <a:effectLst/>
              </a:rPr>
              <a:t/>
            </a:r>
            <a:br>
              <a:rPr lang="pt-BR" sz="2000" dirty="0" smtClean="0">
                <a:effectLst/>
              </a:rPr>
            </a:br>
            <a:r>
              <a:rPr lang="pt-BR" sz="2000" dirty="0" smtClean="0">
                <a:effectLst/>
                <a:hlinkClick r:id="rId4"/>
              </a:rPr>
              <a:t>Efésios 2:1,2</a:t>
            </a:r>
            <a:endParaRPr lang="pt-BR" sz="20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149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334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64180" y="5433089"/>
            <a:ext cx="3251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João 10:10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3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1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000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7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4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297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992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74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785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r="60121" b="60134"/>
          <a:stretch/>
        </p:blipFill>
        <p:spPr>
          <a:xfrm>
            <a:off x="2220687" y="-17964"/>
            <a:ext cx="4849046" cy="68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666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734</Words>
  <Application>Microsoft Office PowerPoint</Application>
  <PresentationFormat>Apresentação na tela (4:3)</PresentationFormat>
  <Paragraphs>59</Paragraphs>
  <Slides>19</Slides>
  <Notes>19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Arial</vt:lpstr>
      <vt:lpstr>Berlin Sans FB</vt:lpstr>
      <vt:lpstr>Berlin Sans FB Demi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EFM 2016</dc:subject>
  <dc:creator>Pr. MARCELO AUGUSTO DE CARVALHO; acilioalves@hotmail.com</dc:creator>
  <cp:keywords>www.4tons.com</cp:keywords>
  <dc:description>COMÉRCIO PROIBIDO. USO PESSOAL</dc:description>
  <cp:lastModifiedBy>APV - Marcelo Augusto de Carvalho</cp:lastModifiedBy>
  <cp:revision>16</cp:revision>
  <dcterms:created xsi:type="dcterms:W3CDTF">2016-01-30T23:02:38Z</dcterms:created>
  <dcterms:modified xsi:type="dcterms:W3CDTF">2016-02-01T16:24:23Z</dcterms:modified>
  <cp:category>PASTORAL ESTUDANTIL APV</cp:category>
</cp:coreProperties>
</file>