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sldIdLst>
    <p:sldId id="286" r:id="rId2"/>
    <p:sldId id="300" r:id="rId3"/>
    <p:sldId id="328" r:id="rId4"/>
    <p:sldId id="336" r:id="rId5"/>
    <p:sldId id="337" r:id="rId6"/>
    <p:sldId id="364" r:id="rId7"/>
    <p:sldId id="338" r:id="rId8"/>
    <p:sldId id="365" r:id="rId9"/>
    <p:sldId id="363" r:id="rId10"/>
    <p:sldId id="366" r:id="rId1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69805" autoAdjust="0"/>
  </p:normalViewPr>
  <p:slideViewPr>
    <p:cSldViewPr>
      <p:cViewPr varScale="1">
        <p:scale>
          <a:sx n="52" d="100"/>
          <a:sy n="52" d="100"/>
        </p:scale>
        <p:origin x="120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erlin Sans FB Dem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Berlin Sans FB Demi" pitchFamily="34" charset="0"/>
              </a:defRPr>
            </a:lvl1pPr>
          </a:lstStyle>
          <a:p>
            <a:pPr>
              <a:defRPr/>
            </a:pPr>
            <a:fld id="{A2CFBDB9-480D-4299-84E4-AE91A08657DD}" type="datetimeFigureOut">
              <a:rPr lang="pt-BR"/>
              <a:pPr>
                <a:defRPr/>
              </a:pPr>
              <a:t>01/02/2016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dirty="0" smtClean="0"/>
              <a:t>Clique para editar os estilos do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erlin Sans FB Dem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Berlin Sans FB Demi" pitchFamily="34" charset="0"/>
              </a:defRPr>
            </a:lvl1pPr>
          </a:lstStyle>
          <a:p>
            <a:pPr>
              <a:defRPr/>
            </a:pPr>
            <a:fld id="{8CDF9EDD-52AA-41EF-BA36-13443B3C1C1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4892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erlin Sans FB Dem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Bef>
                <a:spcPct val="0"/>
              </a:spcBef>
            </a:pPr>
            <a:r>
              <a:rPr lang="pt-BR" altLang="pt-BR" b="1" dirty="0" smtClean="0"/>
              <a:t>www.4tons.com</a:t>
            </a:r>
          </a:p>
          <a:p>
            <a:pPr algn="ctr" eaLnBrk="1" hangingPunct="1">
              <a:spcBef>
                <a:spcPct val="0"/>
              </a:spcBef>
            </a:pPr>
            <a:r>
              <a:rPr lang="pt-BR" altLang="pt-BR" b="1" dirty="0" smtClean="0"/>
              <a:t>Pr.</a:t>
            </a:r>
            <a:r>
              <a:rPr lang="pt-BR" altLang="pt-BR" b="1" baseline="0" dirty="0" smtClean="0"/>
              <a:t> Marcelo Augusto de Carvalho</a:t>
            </a:r>
            <a:endParaRPr lang="pt-BR" altLang="pt-BR" b="1" dirty="0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4B257214-B1DB-4251-81BC-8C1CE30E367D}" type="slidenum">
              <a:rPr lang="pt-BR" altLang="pt-BR" smtClean="0">
                <a:latin typeface="Berlin Sans FB Demi" pitchFamily="34" charset="0"/>
              </a:rPr>
              <a:pPr eaLnBrk="1" hangingPunct="1"/>
              <a:t>1</a:t>
            </a:fld>
            <a:endParaRPr lang="pt-BR" altLang="pt-BR" smtClean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2760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endParaRPr lang="pt-BR" b="1" dirty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73B44A3A-26EF-42A4-B8EE-79B4FD6416AF}" type="slidenum">
              <a:rPr lang="pt-BR" altLang="pt-BR" smtClean="0">
                <a:latin typeface="Berlin Sans FB Demi" pitchFamily="34" charset="0"/>
              </a:rPr>
              <a:pPr eaLnBrk="1" hangingPunct="1"/>
              <a:t>10</a:t>
            </a:fld>
            <a:endParaRPr lang="pt-BR" altLang="pt-BR" smtClean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756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pt-BR" b="1" dirty="0" smtClean="0"/>
              <a:t>Ler o texto e depois CONTAR A HISTÓRIA do</a:t>
            </a:r>
            <a:r>
              <a:rPr lang="pt-BR" b="1" baseline="0" dirty="0" smtClean="0"/>
              <a:t> roubo da benção, da fuga até a volta de Jacó</a:t>
            </a:r>
            <a:endParaRPr lang="pt-BR" b="1" dirty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73B44A3A-26EF-42A4-B8EE-79B4FD6416AF}" type="slidenum">
              <a:rPr lang="pt-BR" altLang="pt-BR" smtClean="0">
                <a:latin typeface="Berlin Sans FB Demi" pitchFamily="34" charset="0"/>
              </a:rPr>
              <a:pPr eaLnBrk="1" hangingPunct="1"/>
              <a:t>2</a:t>
            </a:fld>
            <a:endParaRPr lang="pt-BR" altLang="pt-BR" smtClean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245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endParaRPr lang="pt-BR" b="1" baseline="0" dirty="0" smtClean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73B44A3A-26EF-42A4-B8EE-79B4FD6416AF}" type="slidenum">
              <a:rPr lang="pt-BR" altLang="pt-BR" smtClean="0">
                <a:latin typeface="Berlin Sans FB Demi" pitchFamily="34" charset="0"/>
              </a:rPr>
              <a:pPr eaLnBrk="1" hangingPunct="1"/>
              <a:t>3</a:t>
            </a:fld>
            <a:endParaRPr lang="pt-BR" altLang="pt-BR" smtClean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511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pt-BR" b="1" dirty="0" smtClean="0"/>
              <a:t>Jacó dá mais atenção para os problemas, ele olha mais para as</a:t>
            </a:r>
            <a:r>
              <a:rPr lang="pt-BR" b="1" baseline="0" dirty="0" smtClean="0"/>
              <a:t> dificuldades, devota sua a tenção para os inimigos, se preocupa e se lembra mais das promessas do seu irmão do que as promessas de Deus feitas a 20 anos antes.</a:t>
            </a:r>
          </a:p>
          <a:p>
            <a:pPr algn="just">
              <a:defRPr/>
            </a:pPr>
            <a:r>
              <a:rPr lang="pt-BR" b="1" baseline="0" dirty="0" smtClean="0"/>
              <a:t>Jacó dá mais atenção para as incertezas de seu coração pecador.</a:t>
            </a:r>
          </a:p>
          <a:p>
            <a:pPr algn="just">
              <a:defRPr/>
            </a:pPr>
            <a:endParaRPr lang="pt-BR" b="1" dirty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73B44A3A-26EF-42A4-B8EE-79B4FD6416AF}" type="slidenum">
              <a:rPr lang="pt-BR" altLang="pt-BR" smtClean="0">
                <a:latin typeface="Berlin Sans FB Demi" pitchFamily="34" charset="0"/>
              </a:rPr>
              <a:pPr eaLnBrk="1" hangingPunct="1"/>
              <a:t>4</a:t>
            </a:fld>
            <a:endParaRPr lang="pt-BR" altLang="pt-BR" smtClean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293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pt-BR" b="1" baseline="0" dirty="0" smtClean="0"/>
              <a:t>Por olhar só para os problemas, só para as dificuldades, só para as coisas negativas, Jacó só espera pelo pior.</a:t>
            </a:r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73B44A3A-26EF-42A4-B8EE-79B4FD6416AF}" type="slidenum">
              <a:rPr lang="pt-BR" altLang="pt-BR" smtClean="0">
                <a:latin typeface="Berlin Sans FB Demi" pitchFamily="34" charset="0"/>
              </a:rPr>
              <a:pPr eaLnBrk="1" hangingPunct="1"/>
              <a:t>5</a:t>
            </a:fld>
            <a:endParaRPr lang="pt-BR" altLang="pt-BR" smtClean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327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pt-BR" b="1" baseline="0" dirty="0" smtClean="0"/>
              <a:t>Jacó teve que ser ferido para perceber e enxergar Deus na sua frente</a:t>
            </a:r>
            <a:endParaRPr lang="pt-BR" b="1" dirty="0" smtClean="0"/>
          </a:p>
          <a:p>
            <a:pPr algn="just">
              <a:defRPr/>
            </a:pPr>
            <a:endParaRPr lang="pt-BR" b="1" dirty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73B44A3A-26EF-42A4-B8EE-79B4FD6416AF}" type="slidenum">
              <a:rPr lang="pt-BR" altLang="pt-BR" smtClean="0">
                <a:latin typeface="Berlin Sans FB Demi" pitchFamily="34" charset="0"/>
              </a:rPr>
              <a:pPr eaLnBrk="1" hangingPunct="1"/>
              <a:t>6</a:t>
            </a:fld>
            <a:endParaRPr lang="pt-BR" altLang="pt-BR" smtClean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31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pt-BR" b="1" dirty="0" smtClean="0"/>
              <a:t>E</a:t>
            </a:r>
            <a:r>
              <a:rPr lang="pt-BR" b="1" baseline="0" dirty="0" smtClean="0"/>
              <a:t> você, </a:t>
            </a:r>
          </a:p>
          <a:p>
            <a:pPr algn="just">
              <a:defRPr/>
            </a:pPr>
            <a:r>
              <a:rPr lang="pt-BR" b="1" baseline="0" dirty="0" smtClean="0"/>
              <a:t>Tem dado mais atenção para as dificuldades do que pra Deus?</a:t>
            </a:r>
          </a:p>
          <a:p>
            <a:pPr algn="just">
              <a:defRPr/>
            </a:pPr>
            <a:r>
              <a:rPr lang="pt-BR" b="1" baseline="0" dirty="0" smtClean="0"/>
              <a:t>Tem visto as coisas só pelo negativo, tem esperado só o pior?</a:t>
            </a:r>
          </a:p>
          <a:p>
            <a:pPr algn="just">
              <a:defRPr/>
            </a:pPr>
            <a:r>
              <a:rPr lang="pt-BR" b="1" baseline="0" dirty="0" smtClean="0"/>
              <a:t>O que tem feito com Deus quando este se aproxima de você?</a:t>
            </a:r>
          </a:p>
          <a:p>
            <a:pPr algn="just">
              <a:defRPr/>
            </a:pPr>
            <a:endParaRPr lang="pt-BR" b="1" baseline="0" dirty="0" smtClean="0"/>
          </a:p>
          <a:p>
            <a:pPr algn="just">
              <a:defRPr/>
            </a:pPr>
            <a:r>
              <a:rPr lang="pt-BR" b="1" baseline="0" dirty="0" smtClean="0"/>
              <a:t>Será que você não tem dado umas bicas em Deus?</a:t>
            </a:r>
          </a:p>
          <a:p>
            <a:pPr algn="just">
              <a:defRPr/>
            </a:pPr>
            <a:r>
              <a:rPr lang="pt-BR" b="1" baseline="0" dirty="0" smtClean="0"/>
              <a:t>Deus tem falado com você, tem se revelado pra você, quer te abençoar, dar conforto e paz, e pode ser que esteja brigando com Ele.</a:t>
            </a:r>
          </a:p>
          <a:p>
            <a:pPr algn="just">
              <a:defRPr/>
            </a:pPr>
            <a:r>
              <a:rPr lang="pt-BR" b="1" baseline="0" dirty="0" smtClean="0"/>
              <a:t>E talvez você esteja questionando Deus por causa de seus problemas e até questionando sua existência,  mas Ele está lá, só que você não está se permitindo enxergar.</a:t>
            </a:r>
          </a:p>
          <a:p>
            <a:pPr algn="just">
              <a:defRPr/>
            </a:pPr>
            <a:r>
              <a:rPr lang="pt-BR" b="1" baseline="0" dirty="0" smtClean="0"/>
              <a:t>O que você está esperando?</a:t>
            </a:r>
          </a:p>
          <a:p>
            <a:pPr algn="just">
              <a:defRPr/>
            </a:pPr>
            <a:r>
              <a:rPr lang="pt-BR" b="1" baseline="0" dirty="0" smtClean="0"/>
              <a:t>Deixa Deus te abençoar.</a:t>
            </a:r>
          </a:p>
          <a:p>
            <a:pPr algn="just">
              <a:defRPr/>
            </a:pPr>
            <a:r>
              <a:rPr lang="pt-BR" b="1" baseline="0" dirty="0" smtClean="0"/>
              <a:t>Não espere ser ferido pra ver? Abra o seu coração.</a:t>
            </a:r>
          </a:p>
          <a:p>
            <a:pPr algn="just">
              <a:defRPr/>
            </a:pPr>
            <a:endParaRPr lang="pt-BR" b="1" dirty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73B44A3A-26EF-42A4-B8EE-79B4FD6416AF}" type="slidenum">
              <a:rPr lang="pt-BR" altLang="pt-BR" smtClean="0">
                <a:latin typeface="Berlin Sans FB Demi" pitchFamily="34" charset="0"/>
              </a:rPr>
              <a:pPr eaLnBrk="1" hangingPunct="1"/>
              <a:t>7</a:t>
            </a:fld>
            <a:endParaRPr lang="pt-BR" altLang="pt-BR" smtClean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271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endParaRPr lang="pt-BR" b="1" dirty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73B44A3A-26EF-42A4-B8EE-79B4FD6416AF}" type="slidenum">
              <a:rPr lang="pt-BR" altLang="pt-BR" smtClean="0">
                <a:latin typeface="Berlin Sans FB Demi" pitchFamily="34" charset="0"/>
              </a:rPr>
              <a:pPr eaLnBrk="1" hangingPunct="1"/>
              <a:t>8</a:t>
            </a:fld>
            <a:endParaRPr lang="pt-BR" altLang="pt-BR" smtClean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809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endParaRPr lang="pt-BR" b="1" dirty="0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fld id="{73B44A3A-26EF-42A4-B8EE-79B4FD6416AF}" type="slidenum">
              <a:rPr lang="pt-BR" altLang="pt-BR" smtClean="0">
                <a:latin typeface="Berlin Sans FB Demi" pitchFamily="34" charset="0"/>
              </a:rPr>
              <a:pPr eaLnBrk="1" hangingPunct="1"/>
              <a:t>9</a:t>
            </a:fld>
            <a:endParaRPr lang="pt-BR" altLang="pt-BR" smtClean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182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A8F94-E799-4013-AFE1-7E5DA97617B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7805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CD87F-5A33-4827-BBDD-3168FA9F164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6075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73FFD-A366-4267-8A43-2C473D97135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26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3CDAF-6150-4094-896A-20033049EE8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003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169C5-A37E-41E0-A6BE-0071CC4843B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888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ECBA3-3E68-4240-BDB7-88F0053D89D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332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10278-A100-4E0F-89B4-147D88B73F0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828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2B4E6-773A-492A-B614-80A92FF6AE3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226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B840A-AD89-4CDC-9BB1-47DF603E3CC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540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ACCC8-447B-435F-A841-57627D85B63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05936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5B84F-6F04-4E37-A2AF-5074CC55A58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232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Berlin Sans FB Dem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Berlin Sans FB Dem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Berlin Sans FB Demi" pitchFamily="34" charset="0"/>
              </a:defRPr>
            </a:lvl1pPr>
          </a:lstStyle>
          <a:p>
            <a:pPr>
              <a:defRPr/>
            </a:pPr>
            <a:fld id="{62826622-1695-4533-B4AD-CE4F7348EA4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erlin Sans FB Dem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Berlin Sans FB Demi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Berlin Sans FB Dem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Berlin Sans FB Dem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Berlin Sans FB Dem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Berlin Sans FB Dem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marcelo.decarvalho\Pictures\Fight-Wallpapers-4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marcelo.decarvalho\Pictures\CIoXJxo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marcelo.decarvalho\Pictures\659507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Users\marcelo.decarvalho\Pictures\489928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16024" y="4581128"/>
            <a:ext cx="8604448" cy="166199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pt-BR" sz="4600" b="1" spc="50" dirty="0" smtClean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Vale de </a:t>
            </a:r>
            <a:r>
              <a:rPr lang="pt-BR" sz="4600" b="1" spc="50" dirty="0" err="1" smtClean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Jaboque</a:t>
            </a:r>
            <a:endParaRPr lang="pt-BR" sz="4600" b="1" spc="50" dirty="0">
              <a:ln w="11430"/>
              <a:solidFill>
                <a:srgbClr val="FF33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" pitchFamily="34" charset="0"/>
              <a:cs typeface="Calibri" pitchFamily="34" charset="0"/>
            </a:endParaRPr>
          </a:p>
          <a:p>
            <a:pPr algn="r">
              <a:defRPr/>
            </a:pPr>
            <a:r>
              <a:rPr lang="pt-BR" sz="2800" b="1" spc="50" dirty="0" smtClean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Pastoral Estudantil – APV</a:t>
            </a:r>
          </a:p>
          <a:p>
            <a:pPr algn="r">
              <a:defRPr/>
            </a:pPr>
            <a:r>
              <a:rPr lang="pt-BR" sz="2800" b="1" spc="50" dirty="0" smtClean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Pr</a:t>
            </a:r>
            <a:r>
              <a:rPr lang="pt-BR" sz="2800" b="1" spc="50" dirty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. </a:t>
            </a:r>
            <a:r>
              <a:rPr lang="pt-BR" sz="2800" b="1" spc="50" dirty="0" smtClean="0">
                <a:ln w="11430"/>
                <a:solidFill>
                  <a:srgbClr val="FF33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erlin Sans FB" pitchFamily="34" charset="0"/>
                <a:cs typeface="Calibri" pitchFamily="34" charset="0"/>
              </a:rPr>
              <a:t>Fábio Moreno</a:t>
            </a:r>
            <a:endParaRPr lang="pt-BR" sz="2800" b="1" spc="50" dirty="0">
              <a:ln w="11430"/>
              <a:solidFill>
                <a:srgbClr val="FF33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erlin Sans FB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14523" y="548680"/>
            <a:ext cx="84059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Entregue-se!</a:t>
            </a: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83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15762" y="548680"/>
            <a:ext cx="851247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“Ficando Ele Só; E Lutava Com Ele Um Homem, Até Ao Romper Do Dia” Gênesis 32:24</a:t>
            </a:r>
            <a:endParaRPr lang="pt-BR" sz="44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76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48770" y="5241974"/>
            <a:ext cx="77836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Três Lições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1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3471" y="-19000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7545" y="470282"/>
            <a:ext cx="820891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1. Jacó Dá Mais Atenção Para As Dificuldades Do Que Pra Deus.</a:t>
            </a:r>
            <a:endParaRPr 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85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4000000" r="-40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38"/>
            <a:ext cx="9144000" cy="681196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73854" y="5467871"/>
            <a:ext cx="79962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2. Jacó Só Espera O Pior</a:t>
            </a:r>
            <a:endParaRPr 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5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08157" y="4934778"/>
            <a:ext cx="799629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3. Jacó Só Enxerga Deus Depois De Ferido</a:t>
            </a:r>
            <a:endParaRPr lang="pt-BR" sz="4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22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27584" y="5229200"/>
            <a:ext cx="78488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6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E você?</a:t>
            </a:r>
            <a:endParaRPr lang="pt-BR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71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47564" y="364902"/>
            <a:ext cx="78488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Novo Nome</a:t>
            </a:r>
            <a:endParaRPr lang="pt-BR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4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r:link="rId4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8" y="46038"/>
            <a:ext cx="8963025" cy="6765925"/>
          </a:xfrm>
          <a:prstGeom prst="rect">
            <a:avLst/>
          </a:prstGeom>
          <a:noFill/>
          <a:ln w="203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pt-BR" dirty="0">
              <a:latin typeface="Berlin Sans FB Demi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67545" y="260648"/>
            <a:ext cx="446449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lin Sans FB Demi" pitchFamily="34" charset="0"/>
              </a:rPr>
              <a:t>“A Transformação Em Jacó Foi Então Simbolizada  Pela Mudança De Seu Nome Que Indicava A Natureza De Seu Novo Relacionamento Com Deus”</a:t>
            </a:r>
            <a:endParaRPr lang="pt-BR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41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tons-preto">
  <a:themeElements>
    <a:clrScheme name="4tons-preto 13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tons-pret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tons-pre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tons-pret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tons-preto 13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4tons-preto</Template>
  <TotalTime>8141</TotalTime>
  <Words>363</Words>
  <Application>Microsoft Office PowerPoint</Application>
  <PresentationFormat>Apresentação na tela (4:3)</PresentationFormat>
  <Paragraphs>40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Berlin Sans FB</vt:lpstr>
      <vt:lpstr>Berlin Sans FB Demi</vt:lpstr>
      <vt:lpstr>Calibri</vt:lpstr>
      <vt:lpstr>Trebuchet MS</vt:lpstr>
      <vt:lpstr>4tons-preto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5000-APELO</dc:title>
  <dc:subject>PE-CAPELAS EFM 2016</dc:subject>
  <dc:creator>Pr. MARCELO AUGUSTO DE CARVALHO</dc:creator>
  <cp:keywords>www.4tons.com</cp:keywords>
  <dc:description>COMÉRCIO PROIBIDO. USO PESSOAL</dc:description>
  <cp:lastModifiedBy>APV - Marcelo Augusto de Carvalho</cp:lastModifiedBy>
  <cp:revision>164</cp:revision>
  <dcterms:created xsi:type="dcterms:W3CDTF">2009-09-21T13:03:02Z</dcterms:created>
  <dcterms:modified xsi:type="dcterms:W3CDTF">2016-02-01T12:06:08Z</dcterms:modified>
  <cp:category>PASTORAL ESTUDANTIL APV; CAPELAS</cp:category>
</cp:coreProperties>
</file>