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2"/>
  </p:notesMasterIdLst>
  <p:sldIdLst>
    <p:sldId id="256" r:id="rId2"/>
    <p:sldId id="428" r:id="rId3"/>
    <p:sldId id="257" r:id="rId4"/>
    <p:sldId id="429" r:id="rId5"/>
    <p:sldId id="431" r:id="rId6"/>
    <p:sldId id="430" r:id="rId7"/>
    <p:sldId id="258" r:id="rId8"/>
    <p:sldId id="538" r:id="rId9"/>
    <p:sldId id="259" r:id="rId10"/>
    <p:sldId id="260" r:id="rId11"/>
    <p:sldId id="539" r:id="rId12"/>
    <p:sldId id="261" r:id="rId13"/>
    <p:sldId id="262" r:id="rId14"/>
    <p:sldId id="540" r:id="rId15"/>
    <p:sldId id="263" r:id="rId16"/>
    <p:sldId id="468" r:id="rId17"/>
    <p:sldId id="541" r:id="rId18"/>
    <p:sldId id="265" r:id="rId19"/>
    <p:sldId id="266" r:id="rId20"/>
    <p:sldId id="542" r:id="rId21"/>
    <p:sldId id="315" r:id="rId22"/>
    <p:sldId id="368" r:id="rId23"/>
    <p:sldId id="543" r:id="rId24"/>
    <p:sldId id="267" r:id="rId25"/>
    <p:sldId id="270" r:id="rId26"/>
    <p:sldId id="544" r:id="rId27"/>
    <p:sldId id="269" r:id="rId28"/>
    <p:sldId id="471" r:id="rId29"/>
    <p:sldId id="545" r:id="rId30"/>
    <p:sldId id="271" r:id="rId31"/>
    <p:sldId id="272" r:id="rId32"/>
    <p:sldId id="546" r:id="rId33"/>
    <p:sldId id="273" r:id="rId34"/>
    <p:sldId id="274" r:id="rId35"/>
    <p:sldId id="547" r:id="rId36"/>
    <p:sldId id="275" r:id="rId37"/>
    <p:sldId id="276" r:id="rId38"/>
    <p:sldId id="548" r:id="rId39"/>
    <p:sldId id="277" r:id="rId40"/>
    <p:sldId id="278" r:id="rId41"/>
    <p:sldId id="549" r:id="rId42"/>
    <p:sldId id="279" r:id="rId43"/>
    <p:sldId id="500" r:id="rId44"/>
    <p:sldId id="550" r:id="rId45"/>
    <p:sldId id="281" r:id="rId46"/>
    <p:sldId id="282" r:id="rId47"/>
    <p:sldId id="551" r:id="rId48"/>
    <p:sldId id="283" r:id="rId49"/>
    <p:sldId id="395" r:id="rId50"/>
    <p:sldId id="552" r:id="rId51"/>
    <p:sldId id="285" r:id="rId52"/>
    <p:sldId id="286" r:id="rId53"/>
    <p:sldId id="553" r:id="rId54"/>
    <p:sldId id="287" r:id="rId55"/>
    <p:sldId id="288" r:id="rId56"/>
    <p:sldId id="557" r:id="rId57"/>
    <p:sldId id="289" r:id="rId58"/>
    <p:sldId id="290" r:id="rId59"/>
    <p:sldId id="558" r:id="rId60"/>
    <p:sldId id="291" r:id="rId61"/>
    <p:sldId id="292" r:id="rId62"/>
    <p:sldId id="559" r:id="rId63"/>
    <p:sldId id="293" r:id="rId64"/>
    <p:sldId id="294" r:id="rId65"/>
    <p:sldId id="560" r:id="rId66"/>
    <p:sldId id="295" r:id="rId67"/>
    <p:sldId id="296" r:id="rId68"/>
    <p:sldId id="556" r:id="rId69"/>
    <p:sldId id="297" r:id="rId70"/>
    <p:sldId id="298" r:id="rId71"/>
    <p:sldId id="561" r:id="rId72"/>
    <p:sldId id="299" r:id="rId73"/>
    <p:sldId id="300" r:id="rId74"/>
    <p:sldId id="562" r:id="rId75"/>
    <p:sldId id="313" r:id="rId76"/>
    <p:sldId id="314" r:id="rId77"/>
    <p:sldId id="563" r:id="rId78"/>
    <p:sldId id="461" r:id="rId79"/>
    <p:sldId id="554" r:id="rId80"/>
    <p:sldId id="555" r:id="rId8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FF"/>
    <a:srgbClr val="66FF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81" autoAdjust="0"/>
  </p:normalViewPr>
  <p:slideViewPr>
    <p:cSldViewPr>
      <p:cViewPr varScale="1">
        <p:scale>
          <a:sx n="53" d="100"/>
          <a:sy n="53" d="100"/>
        </p:scale>
        <p:origin x="18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15F52B8-190E-4942-9BCF-3FA51101B4A0}" type="datetimeFigureOut">
              <a:rPr lang="pt-BR"/>
              <a:pPr>
                <a:defRPr/>
              </a:pPr>
              <a:t>01/02/2016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7EB5E2-C23B-4E82-950F-777531A115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78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01</a:t>
            </a:r>
          </a:p>
          <a:p>
            <a:pPr algn="r" eaLnBrk="1" hangingPunct="1">
              <a:spcBef>
                <a:spcPct val="0"/>
              </a:spcBef>
            </a:pPr>
            <a:r>
              <a:rPr lang="pt-BR" altLang="pt-BR" b="1" smtClean="0"/>
              <a:t>21/11/2012</a:t>
            </a:r>
          </a:p>
          <a:p>
            <a:pPr algn="r" eaLnBrk="1" hangingPunct="1">
              <a:spcBef>
                <a:spcPct val="0"/>
              </a:spcBef>
            </a:pPr>
            <a:endParaRPr lang="pt-BR" altLang="pt-BR" b="1" smtClean="0"/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1- TODAS AS TURMAS CONTRA SI: do 6 ao 3 do Médio competirão entre si. Assim nunca contarão aos outros as perguntas.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2- CADA TURMA COM 4 PLACAS NA MÃO DO REPRESENTANTE DE CLASSE. Eles lêem a pergunta em silêncio, as opções e juntos decidem pela resposta em 30 segundos.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3- LEVANTAR AS PLACAS AO MESMO TEMPO: isto evita que um copie do outro a resposta.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4- VOCÊ MARCA NO GABARITO A RESPOSTA DE CADA TURMA E GUARDA CONSIGO A PONTUAÇÃO DE CADA DIA. É ACUMULATIVA.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5- DEPOIS DÁ A RESPOSTA CERTA  NO SLIDE SEGUINTE.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6- PRÊMIOS: bombom pra turma que ganhou naquele dia, e uma sorvetada pra quem ganhou no semestre todo.</a:t>
            </a:r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8BB307-A419-4941-B6C7-F67D0A848611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5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F68DCD-7716-4F0D-B025-BFC3AFDCD3F4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6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F803C7-D246-46A1-A642-6A487061B72B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5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9FAB30-1BC9-43B9-8E44-27ADE4780EBB}" type="slidenum">
              <a:rPr lang="pt-BR" altLang="pt-BR" smtClean="0"/>
              <a:pPr/>
              <a:t>45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0453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B2433-DE9B-4AD7-9977-5294F9E160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834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6E51A-1678-4076-9E8D-8255C94FE31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790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F6342-83CC-4A9B-98E7-2C50F29B80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127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BB4C1-45A0-4884-8DC1-FB6B9909D8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999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D79EF-749B-456D-A442-B226832F33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963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83B4-151D-4723-ADFD-FD5040F5A5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554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A9A04-C848-4A4F-8AC9-C5D9BD7A841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966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72644-73EE-475D-A370-659984966B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693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0F9D1-7007-45E5-83EC-68F2BC1AD7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954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60BA6-477F-4A5C-BA69-3364F36F97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188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80C3C-9EFE-4A1B-AA18-1FD66A8FEA4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57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C87EA629-1217-4916-9E36-4A75B8458C5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759" y="1268760"/>
            <a:ext cx="6085319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spcBef>
                <a:spcPts val="0"/>
              </a:spcBef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spcBef>
                <a:spcPts val="600"/>
              </a:spcBef>
              <a:defRPr/>
            </a:pPr>
            <a:r>
              <a:rPr lang="pt-BR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22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Macaco Gibão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Macaco Prego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Bugio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Macaco Aranha</a:t>
            </a:r>
          </a:p>
        </p:txBody>
      </p:sp>
      <p:pic>
        <p:nvPicPr>
          <p:cNvPr id="1638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Macaco Gibão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Macaco Prego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Bugio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Macaco Aranha</a:t>
            </a:r>
          </a:p>
        </p:txBody>
      </p:sp>
      <p:pic>
        <p:nvPicPr>
          <p:cNvPr id="1741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1038" y="447675"/>
            <a:ext cx="8239125" cy="965200"/>
          </a:xfrm>
        </p:spPr>
        <p:txBody>
          <a:bodyPr/>
          <a:lstStyle/>
          <a:p>
            <a:pPr eaLnBrk="1" hangingPunct="1"/>
            <a:r>
              <a:rPr lang="pt-BR" altLang="pt-BR" sz="4800" b="1" smtClean="0">
                <a:latin typeface="Georgia" panose="02040502050405020303" pitchFamily="18" charset="0"/>
              </a:rPr>
              <a:t> Nome dessa série?</a:t>
            </a:r>
          </a:p>
        </p:txBody>
      </p:sp>
      <p:pic>
        <p:nvPicPr>
          <p:cNvPr id="18436" name="Picture 6" descr="http://s.glbimg.com/og/rg/f/original/2010/01/12/fami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205038"/>
            <a:ext cx="57721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Família Dó-Ré-Mi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Less Than Perfect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Family Guy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Happy Family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5400" b="1" smtClean="0">
              <a:latin typeface="Calibri" panose="020F0502020204030204" pitchFamily="34" charset="0"/>
            </a:endParaRPr>
          </a:p>
        </p:txBody>
      </p:sp>
      <p:pic>
        <p:nvPicPr>
          <p:cNvPr id="1946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Família Dó-Ré-Mi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Less Than Perfect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Calibri" panose="020F0502020204030204" pitchFamily="34" charset="0"/>
              </a:rPr>
              <a:t>Family Guy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Happy Family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5400" b="1" smtClean="0">
              <a:latin typeface="Calibri" panose="020F0502020204030204" pitchFamily="34" charset="0"/>
            </a:endParaRPr>
          </a:p>
        </p:txBody>
      </p:sp>
      <p:pic>
        <p:nvPicPr>
          <p:cNvPr id="2048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4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16100"/>
            <a:ext cx="4176713" cy="5284788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Nome desse quadro de Portinari?</a:t>
            </a:r>
          </a:p>
        </p:txBody>
      </p:sp>
      <p:pic>
        <p:nvPicPr>
          <p:cNvPr id="21508" name="Picture 6" descr="http://www.brasilfront.com.br/wp-content/uploads/arte-brasileir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1700213"/>
            <a:ext cx="51562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Sertões Veredas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Os Retirantes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Fome e Miséria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A Família e a Fome</a:t>
            </a:r>
          </a:p>
        </p:txBody>
      </p:sp>
      <p:pic>
        <p:nvPicPr>
          <p:cNvPr id="2253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Sertões Veredas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Os Retirantes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Fome e Miséria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A Família e a Fome</a:t>
            </a:r>
          </a:p>
        </p:txBody>
      </p:sp>
      <p:pic>
        <p:nvPicPr>
          <p:cNvPr id="2355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5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49288" y="1628775"/>
            <a:ext cx="8459787" cy="1152525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Nome desse animal?</a:t>
            </a:r>
          </a:p>
        </p:txBody>
      </p:sp>
      <p:sp>
        <p:nvSpPr>
          <p:cNvPr id="24580" name="AutoShape 6" descr="data:image/jpeg;base64,/9j/4AAQSkZJRgABAQAAAQABAAD/2wCEAAkGBxQTEhUUEhQWFRQUFxUXGBgYFRgXFxgcFxgYFxgYHBgYHiggGhwlGxgYITEhJSkrLi4uFx8zODMsNygtLisBCgoKDg0OGhAQGiwkHCQsLCwsLCwsLCwsLCwsLCwsLCwsLCwsLCwsLCwsLCwsLCwsLCwsLCwsLCwsLCwsLCwsLP/AABEIAMIBAwMBIgACEQEDEQH/xAAcAAABBQEBAQAAAAAAAAAAAAAAAQIDBAUGBwj/xABBEAABAwIDBQUGAwUIAwEBAAABAAIRAyEEEjEFE0FRYQYicYGRMkKhscHwUtHhBxQVI2IkM0NygqKy8WOS0rQW/8QAGQEBAQEBAQEAAAAAAAAAAAAAAAECAwQF/8QAJREBAQACAgICAgEFAAAAAAAAAAECESExEkEDUSJhBBRxgZHh/9oADAMBAAIRAxEAPwD2qnUDhLSCOYMhOlYPYzDVKeEpsrMDHtmREcTfU66rclIiQFCYCnAoFQhCAQiEhQR0nkueDoCI9AVIoKBu8yPa4dAAZ81NKBUkoSSgWUApsoBQSSgJkpQUD5ShMBSygemolJKBUJJQgEJYQgaklSJrggYhBCEBKEQgoPCP2ydl3jEirQZVrVMQSTDS6LGGtAJJhrTw4eSr7L7LY7A7PdicrKZfTk7xg3tDM8iGi9zlpPMgFunC3vpKixFNr2lrwHNcIIIkEHgQg+PMVtB73Fz3uc46lzpJgRx6IXum0tnMw1V9GjsptWmw915Djmzd43FoBJHkkUV3+xO0VDFSKL5c0NLmkEEZgDxF9YkLWXzzsLtJj9njIHDKCCWVIJAItc3ANh3TwC9R7J/tEoYtwp1Bua0aOIyE8mu59CszOdVHbIlRCs2YzCeUiVIth4KUFMQEEiE2VDVxLabS6o4NaCbkxxNkHKYHtU0bQdgxTIu4uIbmL3VN25rhl0YAXhxM8NAF2BXnGzsZRqbSbXzN/lgwNX3a9shpuB3hYRpMSvRKNdrxLHA+H1HBZl23lOjpSSlITYWmBKSUIhAsolIlCBZSgpEQgdKcmpUCpU1KgWUqZKUFA8ISApUDSEhCeiEEaQqSEkIIkhClITSEEaE5CI+WNn7TrAPpZjlcZLS3PJn8JmPJbGFx4qljTRpk6ublAzTwa0NDmu00MFck6oHaGD18ZMnxWnsPaRw+IovqSWNeCbB3QnrbgCNF5x1+EwmLpFmIo0i4DvDI0tcMpI9h2a4E3cNJ6L2fs7tF1fDsqPpvpuIgteIdIsTHUriNjdrMHiKuem6nRrENYW1YyFocCMse8Zt0A8F6M2qDEEGRmEGZHOeV11xk9VT5SgpriACSYAuSdAuf2p2pp0x/Lh/AOJinPTjUPRog81q2TtZLXQV6mVrjIEAmXGGjxPALyLa5rVnF2JrBtMOOUNcTmv7pFzzAYPNWNqbfqVzYlxm0gZWn+mndrT1dmcOSz24NznS8kkkA3vfRpcT1Hdnj7C45574jpjjpZ2P+6nPTLS1oIuQ0tnWSGkuZ4ug9V0bNnVWAOoVsw1Aecw/0vHeHqVXw3Z2nu4bILdI4RyGjfKFobGDKbckwSZlwALj/AJtHHwJXONJaPaatStXpujnGdv8A7NuPMLbwO36NUSHDyIcPUaecKnlVLE7IpPMlgDvxN7rvUXW5nlGbjK6um8OEtII5gynZVxQ2fWYZpVj4PE/72w75qzS2ziqft0845tIf8Dld81ufJ9s3B1mVJCwaXa2npUaWeILP+YA+K0sPtqi/R3wkeokLczlTxq6hRNxlM6Paf9Qn0VLtLiSzCVnUz3gyAQbtzENzDqJnyV2mmmhRYd4ysuTmAIJ1PdmSp4VQiEsIhAiEsIhAoSpEIFSpESgVIklNJQKSmEpCU0lAShNSIj5HqmnH8rM0RcOIv0EGSko54tdoMRMq1tjZDW1nNwrjiKRd3HtaYNsxbBkktkA9fELMw1YeHIjWVyyitNmH4h4zR3TMEEGbxM/qu+7H9v6uFcG4uXsyZGPJLg2SHCXCXRrYD01XmlWs5l5BE259ZHBW8BiXFplremYxM8swIjyXL8seU3p61ie2BxZhjs97AjK0dW0/jmdmI5KOnhHPeN64y45bnzIk+1a+USOgXmrHvgZNAZcAARPA94Njyuu47LbRp1q9J+bLlZl7xAmz4sRIEvECYtpxWZd3l0xz9NZlQMxlPDhsyM0yRAGaBAF/Z94xcQOVjF7NFTG06hJ/lNBaPdl2+JMG09wCdYUW7naTT+Gm7ifwjyP95p5rUfTfvswAyw0Ek8g+wHPvrpNT/TXbdwHsnxXN4XZZpYkEO7lR1QPaJAcTRL+80d03i5E9V0mAHcPiVRFGpvWFzCAC9xIILf7oMF/EHgmPVWzmDb20jQyOGYgmCAW9IMPgHX8TT4q7gsbnpNqR3XBrhAcSQ4Ag5YkG+l4Rj2ggAie8z/m1UMIB/D2z7P7sJjluQmuIm+a2KNVrhLSCOh+HQp8LmexbiWvJeamVwa1zpLgC0Etl0mJ6xyVvZG2HVKr6JaZpkyXRcTAIIjpYtGupUsXbZcwHUKrU2XSNzTbPMCD6hTHGMzZC6HcAbT/ln2vJToM/+Es4OqDwqPj0JhJ/C+VR/wDtPzatFMrE5XRrBjxiyCDA4x2HeG1HF1Fxs4gSxxEQYgQZ1XVArkMFihVGVzdabXGbzmkG0dPirGzsccMRTqEmiTDHm5YT7rjy5H669MMtcVnLF08olNBQurmehMlGZA4lJKbKJQPlEpspEDiU0lISmkoELkwlK5MRDkJqFR8u4ftC7DvBoPLcgyh0AEW6EgiVm16wqvLnvJe6SSQLk8y2PlZXsN2cfUeW0jmhrnkkFgAAEzPifsqjtGiAKR7t2e4AJvMGAL36/Bcf7VrSu/DEmHOFuVzf7Cc/DtEAPaIt3iRfmABp4pxoOMcbe8RP00SsxILWsNIPbw1Dp6O8ePJZ3WUzsDVac0kNB7pL2iZNgCDE+n0SsqOEOc17CDYufLZN9CPlqoqFdjDLHPY+8jLnF+BmJ01HotGq91QOLrU4F47h6zGZhMCxMcFi2+0dFsTtbldmLm1KsZMxhoEgQ4tzAu04E8tZXp+Eq56TXS05gDLfZ8pvC8JwWDNRzGUW1qhzEOpiCRljl7PtausvY9jMNICgIDWQP5lUGqTka8hrGtEgZrmeBsp488OuFrp8CO55qy8WVbDnLSJ5Am+lllbB7RHEOyOpBpyvIeyq2rTdkc1pgwCJzAi3O6snDp7bOIwzX+0NNDoR4EeAVerghuHUWWG73bZvAyZRKnr42mxzWvqMa585WucGl0ROUE3iRpzUw+v5IMPstsx9APbUiXPkEGQRlA+YSYCo12LflIPdcDHAh1LX4rdi/kmboTMCdJi8TpKu+00wKlBjtoOae9NCXNI7pIdSDTyJgkdJKr4M4ltesyk7uUiMrakuDg7MQAdWxlPHyC2/4YBiTiMxzFm7LbRq0z/t+Kg2dh6gxOIc8dx+7yG0ENFSdPEa81bqithe1dPOadZppvacp95s+IuLX00W9QrNeMzHBw5ggj4Lndl4Zv7/AIowJnDmY/pesLZez306Fauyo8Pp7zKAcs5HWBAgG1lOVd1h8KGkkEm0CYsJJgGJiTxU1RgcCHAEEQQdCuSw3aWtSp034ljXNqkBpaYeZbnHd0JjgOS6DBbYpVYAdlcQDkeMrr3Fjr5KbKmweMdhjDyXYc6O1NLx5t68OPM9Ix4IkGQeKwyLKrQc/DmaYL6XGnxb1Z0/p9OS6Y567YuLp5SErPO16e63oMtzMaY1Gd4ZcdCfgVeldnM6UmZIhA6UmZIkhA6U0ohCBpCITk0hENQlyoQfLmzNuV6BzMe0AMfT7zSc2eJMTINgZtpotHDVMPWYP5Ts1OmWwxpe45RLTLrAkyTYxlaB7ULlTSdqeMweY6FaGCcGOY4ZXOYQ4NdenaT3mtgm+XW1uq4XUXyW61RzCWsputmlr3WJERDBpaZHX0zP32nUiKTWuuTMFsXu0SD8V0lbH18TWD6VOm/JGYUqQpuFsoBdnzECOY+So4nCVsxdVY897OW7togy6HEmBxdH6LPCMis5lQgUmhrhJJEtmJHsyQNPFRtwjh70cfaF+vI6LXwuIIfO8YKZu9xY58xwgyS6IvJ+CgxNSmZa55AB7uXjyLmuM9bH04t2ddIk2fWogyS8EC8Bwm1/YjmeRXqXYzDGrmqOFZji0AF+UFwEAGAJ0A9uTZeTtoNGVzIa7+qqW3F5sPnC9B7G9pKVCm/fOJq5AQwCRNzlDxIM2vfVZ4awuq9AxWekAA/Mwj3mjlzBHyWfsvZxpVd62lJLXzliTvHsfeYNoiI49FgUO3LatNu/p7uDIIOYEc9I+M20Xb7OxjKtNr6ZlhAymCJ9R8VJlzqO+8bN+2D2paK4p5TAaXS2owZTLXQe9re1j7y1XsqfuRbQIbWFECmZENeKYDZsdD0VBrZvcCOevotLFYZmRrg0AkaixPdJuRB4K457ayw8f8s/sTi8VUpO/fI3jXQ0gNGZhYxwcclrkngPBSbC7UU8VWq0Gse19AkOmC05X5LEGdRxCu7Pw0NBY8tJ4QC21hY30A4rJ2NRDKzqjRL6hIdPduS2wsfw8+JWtztnV6dHv2lxYHNLxBLZGYA6EjUBSlYRYRjRWeC0brJlyhx9oEkFoJi3PyUuysS92JxAc6acs3fekeyc0CJF+E+iaQ7CYUtxdZ5iKgpEcxlzNM+o9VnYaiRhcW1wIg4ix5ZWu+RWjhz/AGyqJM5KZi8cBbh6JMDUJGIzAOh7xEagU6cAz0sr/wAGXiKYOHwPLe4UerB+SlqbNp1MbD25gcOwwSYs4tkDQG+qsOYw4agXAtDX0C0Dg4WAtw1HJXNxGKY+ReiWZeNqgM/EhQY2HrVKIxbg9xbh3nKw98FuVrvevNzoQLBb7ce2Q1xvu94eWUGCfuVHiNkgiuA4ziAZnQHLlkQq2K2c61p/s9Wi4jmYjreCrwLWKwTXy9hyusSfdMQRmbxiAZsbarfwFfPTa4lpJAkt0njouKYXNph0lrv3WiYPu5Hd8QdCQYPh0XZ4Gk1lNoYA0AaAQOq3h2xl0spZTJSZl1YSSiVFmVDbuP3OHq1JALGOInnFh4k6dUGnmSZlzdDthhnYQ4rOMjWjN0fAOTxkx5Lznaf7Xary9lGkKch7Q4uJc2YyvA0zC/MXCbkR7MKveI5AH1kfQpxevFOyv7Tn0nxjiajcmUPaBvCRJANwDxE6+KTtH+1SrUAZhA6lHtPcA5zhwIGjTa8zxU8obe1Z0LwTD/tWxrG5Tu3kE95zYcZJN8tuMW5IU8oMNvZio97mipmyQwFgvLA3MLuHdaSW8btNlrv7FCmxlRha9x9ttQNEj2gGzJDuBh3mqnaHAYelS3TalU4husZgwEwXkiQL3NhxCbs7b2IpNZTaMzI7pcO9HEACAQuNv7b4aW2aLaRY6kKlOpGVwp1SGEX1NpI8RAOpsuYxOP3gNN4JMgA52uLQJzNlokjvO11JN9VdxWOqvqFlR8sickBpBke6JPlJCofw0GrkaGguEgGDbm6ZIkjUaJ5Tpm1nNIaAS+ALZWuN+EgiR68k54YIc+m8tOj80knXQqHGMax5DdJMyLAgwR6yn0sRTcMuRjDaHZirZe0V6NQZoERJguNvEytrA1SSWvAeDHsgAGLzIF9ND+Syv314PuyBEgaeqlGKc4X1ECSSdDbjbyTLHY2sDXqNbkbkdljMHMZUIg/hc0gRM902+K9r7M4mq7DtNYguAIkADSIEBeVYDZ28pZyG7xwMmxuV6zso/wAgkD8S5zl0xmo4TCdqmOLRu6odoILakyI0OTnz813e1sayjRpmo4NkakGJ3btcsxcjmvL8Bgy3GYcAdw5501DHkcOnMLtf2jtP7ozKJIaSBzMNtZXGOlytdFsPaVKoyKdRry2ZyumAdJ5SsvA+0y0Q+ZvwcVR/Zs2MKHluVz2kkf6iPlC53sK3Ni4v/KbRtNjmaLwD04hSzhZly9GxTv5zDyt6lR7WILmSARHETc5ufguW2vj6379Vp0qhAa+nwa7KN0HmA4ECddOK0O1u0n0qlFrGBxc0m5IuHsbw4d8nyTRLOG1WohrabmS1zixriDeCD4jWOCRmFFE1AJIqmo4mDmzEAEkARB52WdtPam7p0Jpl2YBxyni3KIAOvtTMjRW8Tt9lN7N41wa6nnECSC4ixvqOi1Eqq95GDAJGdhZmmJs4yYHRaVY/2ml1bUbPg4W9R8FVq9p6Bvu3OBPvBvLqTCoVNu0jEUwCCS07w2kzYDotMugO0P5lVhaf5LQ6QbuBaXEAEAAiI1PWEuH2gx7aZBI33eYCLmwcRIkAwefhK5Wvt27qkxYBxAcbGwB6cFTO3vYg2ZOWAO7IgwTcWspwbd2WsqN917XSJEEEEHiNQtLDHuBebUdvtBAhwIDmhwgwHe0JBlug9F0GC7WMADTB4XcWn/dqt4alZy5jrZSSuI2x+0alQqtY6jUymJf7twDYixPTor+B7eYKqWgVcpfpnaWjwnRdPKObp5XAftlxhZg2tDi3eVA0iBDxqWzwPEc4PGF3FTENDS8uAaBmLpEAc55Lwn9p/aduMrNbStTp2JzTnInK6NBAc4f6zPBW3UHJOxDsm7zOyl2fLJyZoyh0G0xAnW0Sq7axvLdfW3VQucdPL5JwGkHiZtoFy0F3rTM2Nvvqmbwjz5ILrwe8NRaUjojSfHx8FQ4Yh32R9UKIHofT9UK+MV1WO2WTSpVWOcamJJc/2WhukgCJAur2K7PHK1grVHFocRcDhoDqJIA1WFg9pFrmy5xa03Bg8pgGANB6LZHaVmacr4jhl/Nc9rwzRsaq+vlqGDrmJDr2E8/+uCho7Hqb19IuDnAAgk2dmJA1kgTK16e3qW8Ly182HDgZ5qnidrsFUVWA5oeBIGpAyz0kKS74OHPilFSCA403FsC4Ja68W0lS49rs0PaGuAAsAPCYWzs59BhZmzHJlMhpku1cfUlO7RVGPIewEBzYFrzJkx4Eei15Dn92ckXyyTrAnoPJWsJseuae9p0nvaCGnKDIJiAQO8ZnUBbVWvSNIU2tdILTJaBYNyxI1vfTit3s1t/93YWmmTLpnMOQAseNlm/JE3PaTs9sx9IAVGik+HDvODrCDmkEDJYjjctXSbM7dYRo3BqQTm75tTuJHe+CxNq7abXpVG7upENJALe8BUYC27hqDccpXnrdkVC/2XNZJ70Bxj3ZAOsdVnG467b8p6esVsA7fUarMpptDiXT+JjmtgcR3gZlbfa6k40GQ3MQDDREmGTAkgTZcpsPaLaDGUm1C+k0avpkVJMm0GA3Sxk9Vt7U7R0ywGl33MuAZaDbLrB5qTLHra+UvtFsPbtDCYdjcQ7du3YBYbvF7yGyqXYiux2KqZDI/lEWMQ5rIMkQVwHaTB53b2m2o5zyc7TmdBN5BgW4XC3OwuHdTxLa1WpumtZRBa73/wCUwOBA0hwXS612ky5dhiKA/iOKIizqP/5wFodpA11TD94SA60idWH8vVZPaTaBe2u7DObnhga4kAG3uniQLLzClg8RmqtLXF5DQCJLSTWpXD9NJvNrzoVJqrctPc9pUA6nR/pB+/8AauQ/aPUqAUTTMTRPAkWqMGgE6OWn2bxVRuEDMTUpmpTL4O8DpblcRJnWbei8/wC0TsSX1C5zqktIYG5nBo3tMhoPgfhyVx1st4VcViXHdMcGkuc4TD2kdyjz/wAy7PB7AqNYHmq4nKLajS1yeS4luzqztyQ1zYJknu5e7TE96PwEr0mvtQbpjKVRoqdwOlhMgABwB0kkG6XXpMWFhcSW0saHn+7pNdMSO6c3nELfpbOpEUSGBwc+HZi/TIHWyubB1XGl7MPvqTiXjE0CwvyxlLgRJbJkAnmu02PiWPogse12RzND/wCNzTY3F41UsahuBoU24lwNFpbvCwNLpAAc4F1x/wCM2/qW3hN0JG6DTvK7Qd233BE24TosGttOnvK1Roc4MqRAY6XF76sZREuE1BcCLFT19sOOIaxlM5N6XPqOLMpa8kw2Xg3nWLeYlolQ9sWsfgnQOFN4DWlphwqMsCARc+q8tZQyNlrjmyOEElp/vDeI4N1nkF6dtfH0qrN01we6aTS0GNK7HFs6SWmF53t/DPpVXZmZA52IDBmzd3LLRM/OD0Vx60xnzWdiSWAmxacoJ4mW5h8z9lZlR5JsOeis46LQ6ZbSLok3FMCPEXHqqRedJhakYK4mOR+KayTYXKCfLmnMj70P69VpTd4bSAU9lfmf1RvNNUOy8+dz9UEV+vxQrTasAAg2SKbNrI2dV5fFK3ZlXkvTP4fSGtMDxn6qPEOoU2k5aUwYbYk8h3QYXP8AP9JqvOv4bV5BS0dnVOIvBi66VnaSpwwbR6//AAtCht2oQJYGk8Mrj+Sc/cTenFs2FU1gnj7xWpR2TUeAabTAGoaTJ8QF0dXadRwI4OBBtGtvxIw+LexoayA0cIB49VjL5cZNW7Z3KxKWwcR+A+Yj5q1T2DiJHdEce80eglabsbUPvekD5KN2IcdXOPmV578mH7PxOobLe3MHFozCBLh+Jrvonfw6P8SmP9X5BQQgeKxc8fpOFwYRg1qN8gT9EraNMf4nD8B585VVrhxSh45qec+l2mZTYC6SYJBHdHIC9+Y6p4yf1fAfmq4ITx4qXPYmDGcA6/8AUP8A5S5BwHx/RRAp2ZS5USCmOXxKUhx9pznWgZnEwBoByA5JmbqlDuqnnetiljcJVMmm5vQOBEeY/JY1b9+YfZB6tAd8Df4Lp83VOD+q1j82WKyuDx2Prz/OFxzY0fRRUNqPbdhynSWgDykfJeh5xx+KgqYOm4QWMM82hdZ/KnuL5OJdt2sRBqOI5E29E3+IuOpB8QF179iUD/hARykfJQu7NYc+6R4Pd9Stf1Px/VXyc/S2s4XB+AXTHEO3ZIBBc3gOJCrf/wAtR4F485+i1KODj3j5rl8nyY3VxS15RimFvdcId1UDTHxXrtfZrHiHta4dWgrMr9ksO7/Dyn+klvyXfH+Zj7ht51Rq3BtYyJAOnQ2Pmmhh4Eea7TE9hWkyyo9viA78iqFXsRVHs1GHxaW/mu0/k/Hfa7jmmMkkGySrRIW1iezGKGjWu/yv1/8AYBUquysQ3Wk8HnGb5Stz5Mb1YbUWuI5oUjg8WLT6EIW9q7w4guNzPPUoY+eKqAjVPYSfJfLvPbguF3WUpeVVBvM/fJKyt1WNC4J+ykzKvvD9wmlxUVbJSOqQoGPSOPX4IJs45ozqsHD7t9lPFSDcqostf+qbvOiha7qgk/fxRU+9H1T6dTqqsjWQguHNNC9vvsJW1eqpggFOa/mppV4VU8VFSz80Cr0OvBTRtfDkbz7hUcx4EpTVPEqaXa+HJ28VEVPVI555qaNtDMlLlR3hTmVT9lPE2u5kucqnvSjfKaptdDylbUlUmV+qdvkRaL0Z1WFZK6qgnzymGFHvUhqhDZxhCjztQojmA/gLJzH/AEVUuAlNa4/ZBXs8UXHVRxRv/H5KsKnOb6ps8vC3r5aqeIusqdSL808Ejj9+apMOs8enxU2eB3vIKWImzkXB/VObV++sKq+oNZA+lvv0Q145+iniLZcJ/RJk4j5n5qswjx+wjekfGVNKsl8N+ynCoRrw9OCotxANvontq3nly08FfGi1m5/KEgt19OCjGlzPWPvohr40v8lNCZrjz+HxStf9xZRl3XjySiI1/NTQmDunn9/dk7Ne6rl4H5T5oZW4cYSxU4xCkbiPH0+CrB1tPgmuF9IU0i+MUPD9U4Vo+ys5te9h98VKX2Cmja9vr6fFLP3oqAq8NR98lK2paNOiaXa2Hp+bzVNsx9/RNLzwKmja7lPCEhlV21ClFY+KG02b7/7RdQfvA4oD/JTQmKa4ps8UA+Kug5tXqEJh8PmhNGnL5jzt8fJPaf8AsfqomuF9fO/jqnB0Eg2jXpGq91i6SyP08EC1wVGCddQZ5JWuMSRZZ0aSmoPrcJwdbhpHzUBInr0nzTdPz8VPFNLFRttfC3RBfcWPlZQbw81JvOv6z4+KllRKHEapBUvF/wA0jAD8/Xgm5ot8ba/fyWdCY1BPGI0hA18bTaOqiDo+Pn+aBV4Hlx0+5iyaNLBgHWTxhIWXv8Z6Ku14iwtx/JOFXWBMiFdKstmbQUOB5x0m3iq4qHQnWfT7upX1OInrP3bRZ0h4nj9OSGk+fhr+SgdWM6T1Sir9/qniJhVP3x/K0qQDlr428FDTf081I15PCJ5lTQfl5x93T2H1+H3Ch3o+gJ+UFG9PDpI/7UsFnMCOBv4cUZwqhqnr5hOzklTQuCpwSCsNLKnN7HyKXxTxFxtX7CUvn7KpExxm/BPFSymhaFQIzDkR1VUvnU/H5J+bqmhLn6kp2+iFAHdSUpM/9aKaE4rIVYsHMegQqM3GtHL7sq2H9gdSJ66IQvb6dUx0cqVQ93z/ACQhTFInpu08T81KNP8ASPkhCmSUp0CWoIcItfh5oQsXuMo8Qbjx/VDT8/yQha9RUztB5fRQVfaaOBhKhZiRMRYqQ/UIQpUNq/T6hIw6+f8AyKEJ6VG7T75hSH229QlQkEr9R4hAKELMQ2jdz54JCfl+aEK3tSBxnXn/AMVMTcjr9AhClKQn6/NSM08kIWaHxfy+gUJcfn8kqFEI32T4j5J1DUeJ+qEKiZ35pH6nyQhRpDUdcpUIV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4581" name="Picture 7" descr="http://www.jornaltradicao.com.br/uploads/blogs_posts/morsa%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4" b="15247"/>
          <a:stretch>
            <a:fillRect/>
          </a:stretch>
        </p:blipFill>
        <p:spPr bwMode="auto">
          <a:xfrm>
            <a:off x="2365375" y="3716338"/>
            <a:ext cx="68151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20725" y="1600200"/>
            <a:ext cx="8315325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Morsa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Lontra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Foca Dentada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Enguia</a:t>
            </a:r>
          </a:p>
        </p:txBody>
      </p:sp>
      <p:pic>
        <p:nvPicPr>
          <p:cNvPr id="2560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Regras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20725" y="1600200"/>
            <a:ext cx="8315325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FF"/>
                </a:solidFill>
                <a:latin typeface="Calibri" panose="020F0502020204030204" pitchFamily="34" charset="0"/>
              </a:rPr>
              <a:t>Morsa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Lontra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Foca Dentada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Enguia</a:t>
            </a:r>
          </a:p>
        </p:txBody>
      </p:sp>
      <p:pic>
        <p:nvPicPr>
          <p:cNvPr id="2662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6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12788" y="546100"/>
            <a:ext cx="8459787" cy="938213"/>
          </a:xfrm>
        </p:spPr>
        <p:txBody>
          <a:bodyPr/>
          <a:lstStyle/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Nome desse cachorro?</a:t>
            </a:r>
          </a:p>
        </p:txBody>
      </p:sp>
      <p:pic>
        <p:nvPicPr>
          <p:cNvPr id="27652" name="Picture 8" descr="http://www.monalisadepijamas.com.br/wp-content/uploads/2011/05/FalcaoAzuleScoobD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1844675"/>
            <a:ext cx="60880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baixo 6"/>
          <p:cNvSpPr/>
          <p:nvPr/>
        </p:nvSpPr>
        <p:spPr>
          <a:xfrm rot="10800000">
            <a:off x="4700588" y="5157788"/>
            <a:ext cx="484187" cy="977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X-Dog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Super Dog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Gonza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Bionicão</a:t>
            </a:r>
          </a:p>
        </p:txBody>
      </p:sp>
      <p:pic>
        <p:nvPicPr>
          <p:cNvPr id="2867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X-Dog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Super Dog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Gonza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Bionicão</a:t>
            </a:r>
          </a:p>
        </p:txBody>
      </p:sp>
      <p:pic>
        <p:nvPicPr>
          <p:cNvPr id="2969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7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16100"/>
            <a:ext cx="4968875" cy="4864100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Nome desse vilão?</a:t>
            </a:r>
          </a:p>
        </p:txBody>
      </p:sp>
      <p:pic>
        <p:nvPicPr>
          <p:cNvPr id="30724" name="Picture 6" descr="http://lh4.ggpht.com/_BntOIXIfmRQ/SVkmdHsmG-I/AAAAAAAAAFY/OVDPFKWlM2E/image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16125"/>
            <a:ext cx="41767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Metralha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Bafo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Gollun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Duck Talle</a:t>
            </a:r>
          </a:p>
        </p:txBody>
      </p:sp>
      <p:pic>
        <p:nvPicPr>
          <p:cNvPr id="3174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Metralha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Bafo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Gollun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Duck Talle</a:t>
            </a:r>
          </a:p>
        </p:txBody>
      </p:sp>
      <p:pic>
        <p:nvPicPr>
          <p:cNvPr id="3277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8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820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4800" b="1" smtClean="0">
                <a:latin typeface="Georgia" panose="02040502050405020303" pitchFamily="18" charset="0"/>
              </a:rPr>
              <a:t> Nome desse cantor?</a:t>
            </a:r>
          </a:p>
        </p:txBody>
      </p:sp>
      <p:pic>
        <p:nvPicPr>
          <p:cNvPr id="33796" name="Picture 6" descr="http://media.imguol.com/2012/12/13/luiz-gonzaga-1355411504738_639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3789363"/>
            <a:ext cx="6086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João Gilberto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Luiz Gonzaga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Nelson Gonçalves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Taiguara</a:t>
            </a:r>
          </a:p>
        </p:txBody>
      </p:sp>
      <p:pic>
        <p:nvPicPr>
          <p:cNvPr id="3482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João Gilberto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Luiz Gonzaga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Nelson Gonçalves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Taiguara</a:t>
            </a:r>
          </a:p>
        </p:txBody>
      </p:sp>
      <p:pic>
        <p:nvPicPr>
          <p:cNvPr id="3584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Regras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8459787" cy="5257800"/>
          </a:xfrm>
        </p:spPr>
        <p:txBody>
          <a:bodyPr/>
          <a:lstStyle/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Ler as perguntas em silêncio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Pensar e responder em conjunto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Levantar as placas todas as turmas no mesmo momento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Quem somar mais pontos da semana, brinde!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Quem somar mais pontos no semestre...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Barulho demais = -1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9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11213" y="277813"/>
            <a:ext cx="7978775" cy="990600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Nome desse carro?</a:t>
            </a:r>
          </a:p>
        </p:txBody>
      </p:sp>
      <p:pic>
        <p:nvPicPr>
          <p:cNvPr id="36868" name="Picture 6" descr="http://flatoutcombr.c.presscdn.com/wp-content/uploads/2014/10/Execut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2781300"/>
            <a:ext cx="76962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Itamaraty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Galaxie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Impala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Gordini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6600" b="1" smtClean="0">
              <a:latin typeface="Calibri" panose="020F0502020204030204" pitchFamily="34" charset="0"/>
            </a:endParaRPr>
          </a:p>
        </p:txBody>
      </p:sp>
      <p:pic>
        <p:nvPicPr>
          <p:cNvPr id="3789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Itamaraty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Galaxie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Impala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Gordini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6600" b="1" smtClean="0">
              <a:latin typeface="Calibri" panose="020F0502020204030204" pitchFamily="34" charset="0"/>
            </a:endParaRPr>
          </a:p>
        </p:txBody>
      </p:sp>
      <p:pic>
        <p:nvPicPr>
          <p:cNvPr id="3891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10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549275"/>
            <a:ext cx="7772400" cy="647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4800" b="1" smtClean="0">
                <a:latin typeface="Georgia" panose="02040502050405020303" pitchFamily="18" charset="0"/>
              </a:rPr>
              <a:t> Nome desse rio?</a:t>
            </a:r>
          </a:p>
        </p:txBody>
      </p:sp>
      <p:pic>
        <p:nvPicPr>
          <p:cNvPr id="39940" name="Picture 6" descr="http://mochileiro.tur.br/ac%20rio%20juru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916113"/>
            <a:ext cx="67849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Juruá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Japurá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Solimões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Tapajós</a:t>
            </a:r>
          </a:p>
        </p:txBody>
      </p:sp>
      <p:pic>
        <p:nvPicPr>
          <p:cNvPr id="4096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Juruá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Japurá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Solimões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Tapajós</a:t>
            </a:r>
          </a:p>
        </p:txBody>
      </p:sp>
      <p:pic>
        <p:nvPicPr>
          <p:cNvPr id="4198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11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422275"/>
            <a:ext cx="7772400" cy="990600"/>
          </a:xfrm>
        </p:spPr>
        <p:txBody>
          <a:bodyPr/>
          <a:lstStyle/>
          <a:p>
            <a:pPr eaLnBrk="1" hangingPunct="1"/>
            <a:r>
              <a:rPr lang="pt-BR" altLang="pt-BR" sz="4800" b="1" smtClean="0">
                <a:latin typeface="Georgia" panose="02040502050405020303" pitchFamily="18" charset="0"/>
              </a:rPr>
              <a:t> Nome desse prédio?</a:t>
            </a:r>
          </a:p>
        </p:txBody>
      </p:sp>
      <p:pic>
        <p:nvPicPr>
          <p:cNvPr id="43012" name="Picture 6" descr="http://blogmoveisplanejados.com.br/wp-content/uploads/2014/07/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1916113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Matarazzo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Itália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Banespa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Copan</a:t>
            </a:r>
          </a:p>
        </p:txBody>
      </p:sp>
      <p:pic>
        <p:nvPicPr>
          <p:cNvPr id="4403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Matarazzo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Itália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Banespa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Copan</a:t>
            </a:r>
          </a:p>
        </p:txBody>
      </p:sp>
      <p:pic>
        <p:nvPicPr>
          <p:cNvPr id="4506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12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495300"/>
            <a:ext cx="7772400" cy="846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4400" b="1" smtClean="0">
                <a:latin typeface="Georgia" panose="02040502050405020303" pitchFamily="18" charset="0"/>
              </a:rPr>
              <a:t> Nome dessa empresa?</a:t>
            </a:r>
          </a:p>
        </p:txBody>
      </p:sp>
      <p:pic>
        <p:nvPicPr>
          <p:cNvPr id="46084" name="Picture 6" descr="http://1.bp.blogspot.com/-_4mINb9ivSE/UHtOg5D8e0I/AAAAAAAAEQM/SMy6Y9D4lRs/s1600/xerox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1" r="4520"/>
          <a:stretch>
            <a:fillRect/>
          </a:stretch>
        </p:blipFill>
        <p:spPr bwMode="auto">
          <a:xfrm>
            <a:off x="4856163" y="1773238"/>
            <a:ext cx="3830637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Placar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Xerox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Lufthansa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Lexmark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Okidata</a:t>
            </a:r>
          </a:p>
        </p:txBody>
      </p:sp>
      <p:pic>
        <p:nvPicPr>
          <p:cNvPr id="4710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Xerox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Lufthansa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Lexmark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Okidata</a:t>
            </a:r>
          </a:p>
        </p:txBody>
      </p:sp>
      <p:pic>
        <p:nvPicPr>
          <p:cNvPr id="4813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11413" y="2744788"/>
            <a:ext cx="6408737" cy="392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13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965200"/>
          </a:xfrm>
        </p:spPr>
        <p:txBody>
          <a:bodyPr/>
          <a:lstStyle/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Nome desse personagem?</a:t>
            </a:r>
          </a:p>
        </p:txBody>
      </p:sp>
      <p:pic>
        <p:nvPicPr>
          <p:cNvPr id="49157" name="Picture 6" descr="Lenine, Rússia, União Soviética, Comunismo, Pu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67025"/>
            <a:ext cx="6096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Stálin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Lênin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Mao-Tse-Tung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Karl Marx</a:t>
            </a:r>
          </a:p>
        </p:txBody>
      </p:sp>
      <p:pic>
        <p:nvPicPr>
          <p:cNvPr id="5018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Stálin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Lênin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Mao-Tse-Tung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Karl Marx</a:t>
            </a:r>
          </a:p>
        </p:txBody>
      </p:sp>
      <p:pic>
        <p:nvPicPr>
          <p:cNvPr id="5120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14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2260600"/>
          </a:xfrm>
        </p:spPr>
        <p:txBody>
          <a:bodyPr/>
          <a:lstStyle/>
          <a:p>
            <a:pPr eaLnBrk="1" hangingPunct="1"/>
            <a:r>
              <a:rPr lang="pt-BR" altLang="pt-BR" sz="4800" b="1" smtClean="0">
                <a:latin typeface="Georgia" panose="02040502050405020303" pitchFamily="18" charset="0"/>
              </a:rPr>
              <a:t> Nome dessa praça?</a:t>
            </a:r>
          </a:p>
        </p:txBody>
      </p:sp>
      <p:pic>
        <p:nvPicPr>
          <p:cNvPr id="52228" name="Picture 11" descr="http://www.baixaki.com.br/imagens/wpapers/BXK2728_pequim-praca-da-paz-celestial-377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/>
          <a:stretch>
            <a:fillRect/>
          </a:stretch>
        </p:blipFill>
        <p:spPr bwMode="auto">
          <a:xfrm>
            <a:off x="2987675" y="2636838"/>
            <a:ext cx="57610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pt-BR" altLang="pt-BR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Da Repúblia</a:t>
            </a: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Da Democracia</a:t>
            </a: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Da Liberdade</a:t>
            </a: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Da Paz Celestial</a:t>
            </a:r>
          </a:p>
        </p:txBody>
      </p:sp>
      <p:pic>
        <p:nvPicPr>
          <p:cNvPr id="5427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pt-BR" altLang="pt-BR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Da Repúblia</a:t>
            </a: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Da Democracia</a:t>
            </a: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Da Liberdade</a:t>
            </a:r>
          </a:p>
          <a:p>
            <a:pPr marL="914400" indent="-9144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Da Paz Celestial</a:t>
            </a:r>
          </a:p>
        </p:txBody>
      </p:sp>
      <p:pic>
        <p:nvPicPr>
          <p:cNvPr id="5530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15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121650" cy="5257800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Se uma casa tem quatro lados e em cada canto tem um gato e cada gato vê três gatos, quantos gatos há na casa?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4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12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6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24</a:t>
            </a:r>
          </a:p>
        </p:txBody>
      </p:sp>
      <p:pic>
        <p:nvPicPr>
          <p:cNvPr id="5734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Placar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44663"/>
            <a:ext cx="3873500" cy="4997450"/>
          </a:xfrm>
        </p:spPr>
        <p:txBody>
          <a:bodyPr/>
          <a:lstStyle/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6A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6B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7A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7B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8A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8B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75213" y="1744663"/>
            <a:ext cx="3873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9A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9B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1A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1B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2A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3A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4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12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6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24</a:t>
            </a:r>
          </a:p>
        </p:txBody>
      </p:sp>
      <p:pic>
        <p:nvPicPr>
          <p:cNvPr id="5837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16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44675"/>
            <a:ext cx="8229600" cy="5256213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Nome que se dá ao ESTUDO DOS INSTRUMENTOS MUSICAIS?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484313"/>
            <a:ext cx="77724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Organologia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Instrumentação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Orquestração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Musicologia</a:t>
            </a:r>
          </a:p>
        </p:txBody>
      </p:sp>
      <p:pic>
        <p:nvPicPr>
          <p:cNvPr id="6042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484313"/>
            <a:ext cx="77724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Organologia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Instrumentação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Orquestração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Musicologia</a:t>
            </a:r>
          </a:p>
        </p:txBody>
      </p:sp>
      <p:pic>
        <p:nvPicPr>
          <p:cNvPr id="6144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17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9138"/>
            <a:ext cx="7085013" cy="3095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Nome do único osso do pescoço humano?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Hioide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Parietal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Sacro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Fíbula</a:t>
            </a:r>
          </a:p>
        </p:txBody>
      </p:sp>
      <p:pic>
        <p:nvPicPr>
          <p:cNvPr id="6349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Hioide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Parietal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Sacro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Fíbula</a:t>
            </a:r>
          </a:p>
        </p:txBody>
      </p:sp>
      <p:pic>
        <p:nvPicPr>
          <p:cNvPr id="6451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18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8135937" cy="4781550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Que tarefa Cinderela teve que cumprir para que sua madrasta lhe permiti-se ir ao baile?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65188" y="1671638"/>
            <a:ext cx="7667625" cy="49974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Cozinhar o jantar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Limpar a casa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Separar ervilhas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Caçar o jantar</a:t>
            </a:r>
          </a:p>
        </p:txBody>
      </p:sp>
      <p:pic>
        <p:nvPicPr>
          <p:cNvPr id="6656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865188" y="1671638"/>
            <a:ext cx="7667625" cy="49974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Cozinhar o jantar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Limpar a casa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Separar ervilhas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Caçar o jantar</a:t>
            </a:r>
          </a:p>
        </p:txBody>
      </p:sp>
      <p:pic>
        <p:nvPicPr>
          <p:cNvPr id="6758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355600"/>
            <a:ext cx="7273925" cy="892175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Nome desse país?</a:t>
            </a:r>
          </a:p>
        </p:txBody>
      </p:sp>
      <p:pic>
        <p:nvPicPr>
          <p:cNvPr id="12292" name="Picture 6" descr="http://img4.wikia.nocookie.net/__cb20121018195847/althistory/images/1/1e/Blank_europe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55725"/>
            <a:ext cx="6911975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/>
          <p:cNvSpPr/>
          <p:nvPr/>
        </p:nvSpPr>
        <p:spPr>
          <a:xfrm>
            <a:off x="7019925" y="3284538"/>
            <a:ext cx="484188" cy="977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19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831850" y="519113"/>
            <a:ext cx="7772400" cy="96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5400" b="1" smtClean="0">
                <a:latin typeface="Georgia" panose="02040502050405020303" pitchFamily="18" charset="0"/>
              </a:rPr>
              <a:t> Que time é esse?</a:t>
            </a:r>
          </a:p>
        </p:txBody>
      </p:sp>
      <p:pic>
        <p:nvPicPr>
          <p:cNvPr id="68612" name="Picture 5" descr="http://mlb-s1-p.mlstatic.com/camisa-monaco-franca-uniforme-1-2013-2014-7024-MLB5152112834_102013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74838"/>
            <a:ext cx="5194300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778000"/>
            <a:ext cx="82296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Benfica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Paris Saint Germain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Liverpool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Monaco</a:t>
            </a:r>
          </a:p>
        </p:txBody>
      </p:sp>
      <p:pic>
        <p:nvPicPr>
          <p:cNvPr id="6963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778000"/>
            <a:ext cx="82296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Benfica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Paris Saint Germain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Liverpool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Monaco</a:t>
            </a:r>
          </a:p>
        </p:txBody>
      </p:sp>
      <p:pic>
        <p:nvPicPr>
          <p:cNvPr id="7066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20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29600" cy="4060825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Se em São Paulo são 5h, qual é o horário respectivo em Berlin?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9h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10h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8h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11h</a:t>
            </a:r>
          </a:p>
        </p:txBody>
      </p:sp>
      <p:pic>
        <p:nvPicPr>
          <p:cNvPr id="7270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9h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10h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8h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11h</a:t>
            </a:r>
          </a:p>
        </p:txBody>
      </p:sp>
      <p:pic>
        <p:nvPicPr>
          <p:cNvPr id="7373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21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22463"/>
            <a:ext cx="7772400" cy="4530725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Quanto é o resultado dessa conta :6+2x(4-3)?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8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6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10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12</a:t>
            </a:r>
          </a:p>
        </p:txBody>
      </p:sp>
      <p:pic>
        <p:nvPicPr>
          <p:cNvPr id="7578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8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6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10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12</a:t>
            </a:r>
          </a:p>
        </p:txBody>
      </p:sp>
      <p:pic>
        <p:nvPicPr>
          <p:cNvPr id="7680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22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15913" y="2852738"/>
            <a:ext cx="5119687" cy="2952750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Nome desse presidente do Brasil?</a:t>
            </a:r>
          </a:p>
        </p:txBody>
      </p:sp>
      <p:pic>
        <p:nvPicPr>
          <p:cNvPr id="77828" name="Picture 6" descr="http://fotospublicas.s3.amazonaws.com/files/2014/02/Floriano-Peixoto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7" r="28880"/>
          <a:stretch>
            <a:fillRect/>
          </a:stretch>
        </p:blipFill>
        <p:spPr bwMode="auto">
          <a:xfrm>
            <a:off x="5719763" y="1916113"/>
            <a:ext cx="2967037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Hungria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Ucrânia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Polônia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Áustria</a:t>
            </a:r>
          </a:p>
        </p:txBody>
      </p:sp>
      <p:pic>
        <p:nvPicPr>
          <p:cNvPr id="1331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600200"/>
            <a:ext cx="82296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Epitácio Pessoa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Campos Salles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Floriano Peixoto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Afonso Pena</a:t>
            </a:r>
          </a:p>
        </p:txBody>
      </p:sp>
      <p:pic>
        <p:nvPicPr>
          <p:cNvPr id="7885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600200"/>
            <a:ext cx="82296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Epitácio Pessoa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Campos Salles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Floriano Peixoto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Afonso Pena</a:t>
            </a:r>
          </a:p>
        </p:txBody>
      </p:sp>
      <p:pic>
        <p:nvPicPr>
          <p:cNvPr id="7987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23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519113"/>
            <a:ext cx="7772400" cy="965200"/>
          </a:xfrm>
        </p:spPr>
        <p:txBody>
          <a:bodyPr/>
          <a:lstStyle/>
          <a:p>
            <a:pPr eaLnBrk="1" hangingPunct="1"/>
            <a:r>
              <a:rPr lang="pt-BR" altLang="pt-BR" sz="4800" b="1" smtClean="0">
                <a:latin typeface="Georgia" panose="02040502050405020303" pitchFamily="18" charset="0"/>
              </a:rPr>
              <a:t> Nome desse cantor?</a:t>
            </a:r>
          </a:p>
        </p:txBody>
      </p:sp>
      <p:pic>
        <p:nvPicPr>
          <p:cNvPr id="80900" name="Picture 6" descr="B. B. 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04988"/>
            <a:ext cx="4402137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12165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Albert King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B.B.King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Sammy Davis Jr.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Ray Charles</a:t>
            </a:r>
          </a:p>
        </p:txBody>
      </p:sp>
      <p:pic>
        <p:nvPicPr>
          <p:cNvPr id="8192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12165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Albert King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B.B.King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Sammy Davis Jr.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Ray Charles</a:t>
            </a:r>
          </a:p>
        </p:txBody>
      </p:sp>
      <p:pic>
        <p:nvPicPr>
          <p:cNvPr id="8294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24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44663"/>
            <a:ext cx="7978775" cy="2260600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Nome dessa famosa ponte americana?</a:t>
            </a:r>
          </a:p>
        </p:txBody>
      </p:sp>
      <p:pic>
        <p:nvPicPr>
          <p:cNvPr id="83972" name="Picture 6" descr="https://upload.wikimedia.org/wikipedia/commons/thumb/e/e2/Pont_de_Brooklyn_de_nuit_-_Octobre_2008_edit.jpg/1920px-Pont_de_Brooklyn_de_nuit_-_Octobre_2008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4292600"/>
            <a:ext cx="93376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Golden Gate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Western Bridge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Do Brooklyn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State Bridge</a:t>
            </a:r>
          </a:p>
        </p:txBody>
      </p:sp>
      <p:pic>
        <p:nvPicPr>
          <p:cNvPr id="8499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Golden Gate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Western Bridge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Do Brooklyn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State Bridge</a:t>
            </a:r>
          </a:p>
        </p:txBody>
      </p:sp>
      <p:pic>
        <p:nvPicPr>
          <p:cNvPr id="8602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25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105025"/>
            <a:ext cx="7993062" cy="3700463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Quantos números 1 eu tenho de 1 até 191?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132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142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121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111</a:t>
            </a:r>
          </a:p>
        </p:txBody>
      </p:sp>
      <p:pic>
        <p:nvPicPr>
          <p:cNvPr id="8806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Hungria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FF"/>
                </a:solidFill>
                <a:latin typeface="Calibri" panose="020F0502020204030204" pitchFamily="34" charset="0"/>
              </a:rPr>
              <a:t>Ucrânia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Polônia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Áustria</a:t>
            </a:r>
          </a:p>
        </p:txBody>
      </p:sp>
      <p:pic>
        <p:nvPicPr>
          <p:cNvPr id="1433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FF"/>
                </a:solidFill>
                <a:latin typeface="Calibri" panose="020F0502020204030204" pitchFamily="34" charset="0"/>
              </a:rPr>
              <a:t>132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142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121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111</a:t>
            </a:r>
          </a:p>
        </p:txBody>
      </p:sp>
      <p:pic>
        <p:nvPicPr>
          <p:cNvPr id="8909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7945438" cy="4530725"/>
          </a:xfrm>
        </p:spPr>
        <p:txBody>
          <a:bodyPr/>
          <a:lstStyle/>
          <a:p>
            <a:pPr eaLnBrk="1" hangingPunct="1"/>
            <a:r>
              <a:rPr lang="pt-BR" altLang="pt-BR" sz="4800" b="1" smtClean="0">
                <a:latin typeface="Georgia" panose="02040502050405020303" pitchFamily="18" charset="0"/>
              </a:rPr>
              <a:t> Nome desse tipo de macaco?</a:t>
            </a:r>
          </a:p>
        </p:txBody>
      </p:sp>
      <p:sp>
        <p:nvSpPr>
          <p:cNvPr id="15364" name="AutoShape 6" descr="Paris Notre dame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5365" name="Picture 7" descr="http://www.fundacaocristalino.org.br/images_site/Ateles%20marginatus%20seated%202-01_01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92463"/>
            <a:ext cx="5580062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madas">
  <a:themeElements>
    <a:clrScheme name="Camadas 11">
      <a:dk1>
        <a:srgbClr val="000000"/>
      </a:dk1>
      <a:lt1>
        <a:srgbClr val="DFDA00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ECEAAA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mad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mad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1">
        <a:dk1>
          <a:srgbClr val="000000"/>
        </a:dk1>
        <a:lt1>
          <a:srgbClr val="DFDA00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ECEAAA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2">
        <a:dk1>
          <a:srgbClr val="000000"/>
        </a:dk1>
        <a:lt1>
          <a:srgbClr val="EE9AC4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3">
        <a:dk1>
          <a:srgbClr val="330033"/>
        </a:dk1>
        <a:lt1>
          <a:srgbClr val="FFFFFF"/>
        </a:lt1>
        <a:dk2>
          <a:srgbClr val="EE9AC4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DADADA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913</TotalTime>
  <Words>761</Words>
  <Application>Microsoft Office PowerPoint</Application>
  <PresentationFormat>Apresentação na tela (4:3)</PresentationFormat>
  <Paragraphs>297</Paragraphs>
  <Slides>80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80</vt:i4>
      </vt:variant>
    </vt:vector>
  </HeadingPairs>
  <TitlesOfParts>
    <vt:vector size="87" baseType="lpstr">
      <vt:lpstr>Arial</vt:lpstr>
      <vt:lpstr>Times New Roman</vt:lpstr>
      <vt:lpstr>Wingdings</vt:lpstr>
      <vt:lpstr>Calibri</vt:lpstr>
      <vt:lpstr>Forte</vt:lpstr>
      <vt:lpstr>Georgia</vt:lpstr>
      <vt:lpstr>Camadas</vt:lpstr>
      <vt:lpstr>Apresentação do PowerPoint</vt:lpstr>
      <vt:lpstr>Apresentação do PowerPoint</vt:lpstr>
      <vt:lpstr>Regras</vt:lpstr>
      <vt:lpstr>Apresentação do PowerPoint</vt:lpstr>
      <vt:lpstr>Placar</vt:lpstr>
      <vt:lpstr>1</vt:lpstr>
      <vt:lpstr>Apresentação do PowerPoint</vt:lpstr>
      <vt:lpstr>Apresentação do PowerPoint</vt:lpstr>
      <vt:lpstr>2</vt:lpstr>
      <vt:lpstr>Apresentação do PowerPoint</vt:lpstr>
      <vt:lpstr>Apresentação do PowerPoint</vt:lpstr>
      <vt:lpstr>3</vt:lpstr>
      <vt:lpstr>Apresentação do PowerPoint</vt:lpstr>
      <vt:lpstr>Apresentação do PowerPoint</vt:lpstr>
      <vt:lpstr>4</vt:lpstr>
      <vt:lpstr>Apresentação do PowerPoint</vt:lpstr>
      <vt:lpstr>Apresentação do PowerPoint</vt:lpstr>
      <vt:lpstr>5</vt:lpstr>
      <vt:lpstr>Apresentação do PowerPoint</vt:lpstr>
      <vt:lpstr>Apresentação do PowerPoint</vt:lpstr>
      <vt:lpstr>6</vt:lpstr>
      <vt:lpstr>Apresentação do PowerPoint</vt:lpstr>
      <vt:lpstr>Apresentação do PowerPoint</vt:lpstr>
      <vt:lpstr>7</vt:lpstr>
      <vt:lpstr>Apresentação do PowerPoint</vt:lpstr>
      <vt:lpstr>Apresentação do PowerPoint</vt:lpstr>
      <vt:lpstr>8</vt:lpstr>
      <vt:lpstr>Apresentação do PowerPoint</vt:lpstr>
      <vt:lpstr>Apresentação do PowerPoint</vt:lpstr>
      <vt:lpstr>9</vt:lpstr>
      <vt:lpstr>Apresentação do PowerPoint</vt:lpstr>
      <vt:lpstr>Apresentação do PowerPoint</vt:lpstr>
      <vt:lpstr>10</vt:lpstr>
      <vt:lpstr>Apresentação do PowerPoint</vt:lpstr>
      <vt:lpstr>Apresentação do PowerPoint</vt:lpstr>
      <vt:lpstr>11</vt:lpstr>
      <vt:lpstr>Apresentação do PowerPoint</vt:lpstr>
      <vt:lpstr>Apresentação do PowerPoint</vt:lpstr>
      <vt:lpstr>12</vt:lpstr>
      <vt:lpstr>Apresentação do PowerPoint</vt:lpstr>
      <vt:lpstr>Apresentação do PowerPoint</vt:lpstr>
      <vt:lpstr>13</vt:lpstr>
      <vt:lpstr>Apresentação do PowerPoint</vt:lpstr>
      <vt:lpstr>Apresentação do PowerPoint</vt:lpstr>
      <vt:lpstr>14</vt:lpstr>
      <vt:lpstr>Apresentação do PowerPoint</vt:lpstr>
      <vt:lpstr>Apresentação do PowerPoint</vt:lpstr>
      <vt:lpstr>15</vt:lpstr>
      <vt:lpstr>Apresentação do PowerPoint</vt:lpstr>
      <vt:lpstr>Apresentação do PowerPoint</vt:lpstr>
      <vt:lpstr>16</vt:lpstr>
      <vt:lpstr>Apresentação do PowerPoint</vt:lpstr>
      <vt:lpstr>Apresentação do PowerPoint</vt:lpstr>
      <vt:lpstr>17</vt:lpstr>
      <vt:lpstr>Apresentação do PowerPoint</vt:lpstr>
      <vt:lpstr>Apresentação do PowerPoint</vt:lpstr>
      <vt:lpstr>18</vt:lpstr>
      <vt:lpstr>Apresentação do PowerPoint</vt:lpstr>
      <vt:lpstr>Apresentação do PowerPoint</vt:lpstr>
      <vt:lpstr>19</vt:lpstr>
      <vt:lpstr>Apresentação do PowerPoint</vt:lpstr>
      <vt:lpstr>Apresentação do PowerPoint</vt:lpstr>
      <vt:lpstr>20</vt:lpstr>
      <vt:lpstr>Apresentação do PowerPoint</vt:lpstr>
      <vt:lpstr>Apresentação do PowerPoint</vt:lpstr>
      <vt:lpstr>21</vt:lpstr>
      <vt:lpstr>Apresentação do PowerPoint</vt:lpstr>
      <vt:lpstr>Apresentação do PowerPoint</vt:lpstr>
      <vt:lpstr>22</vt:lpstr>
      <vt:lpstr>Apresentação do PowerPoint</vt:lpstr>
      <vt:lpstr>Apresentação do PowerPoint</vt:lpstr>
      <vt:lpstr>23</vt:lpstr>
      <vt:lpstr>Apresentação do PowerPoint</vt:lpstr>
      <vt:lpstr>Apresentação do PowerPoint</vt:lpstr>
      <vt:lpstr>24</vt:lpstr>
      <vt:lpstr>Apresentação do PowerPoint</vt:lpstr>
      <vt:lpstr>Apresentação do PowerPoint</vt:lpstr>
      <vt:lpstr>25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Quem Sabe Sabe</dc:title>
  <dc:subject>PE-CAPELAS EFM 2016</dc:subject>
  <dc:creator>Pr. MARCELO AUGUSTO DE CARVALHO</dc:creator>
  <cp:keywords>www.4tons.com</cp:keywords>
  <dc:description>COMÉRCIO PROIBIDO. USO PESSOAL</dc:description>
  <cp:lastModifiedBy>APV - Marcelo Augusto de Carvalho</cp:lastModifiedBy>
  <cp:revision>204</cp:revision>
  <dcterms:created xsi:type="dcterms:W3CDTF">2008-11-05T18:17:49Z</dcterms:created>
  <dcterms:modified xsi:type="dcterms:W3CDTF">2016-02-01T18:40:03Z</dcterms:modified>
  <cp:category>PASTORAL ESTUDANTIL APV; CAPELAS 2013</cp:category>
</cp:coreProperties>
</file>