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3"/>
  </p:notesMasterIdLst>
  <p:sldIdLst>
    <p:sldId id="256" r:id="rId2"/>
    <p:sldId id="327" r:id="rId3"/>
    <p:sldId id="328" r:id="rId4"/>
    <p:sldId id="578" r:id="rId5"/>
    <p:sldId id="329" r:id="rId6"/>
    <p:sldId id="330" r:id="rId7"/>
    <p:sldId id="579" r:id="rId8"/>
    <p:sldId id="331" r:id="rId9"/>
    <p:sldId id="332" r:id="rId10"/>
    <p:sldId id="572" r:id="rId11"/>
    <p:sldId id="333" r:id="rId12"/>
    <p:sldId id="334" r:id="rId13"/>
    <p:sldId id="580" r:id="rId14"/>
    <p:sldId id="335" r:id="rId15"/>
    <p:sldId id="336" r:id="rId16"/>
    <p:sldId id="581" r:id="rId17"/>
    <p:sldId id="337" r:id="rId18"/>
    <p:sldId id="338" r:id="rId19"/>
    <p:sldId id="582" r:id="rId20"/>
    <p:sldId id="339" r:id="rId21"/>
    <p:sldId id="340" r:id="rId22"/>
    <p:sldId id="583" r:id="rId23"/>
    <p:sldId id="422" r:id="rId24"/>
    <p:sldId id="423" r:id="rId25"/>
    <p:sldId id="573" r:id="rId26"/>
    <p:sldId id="528" r:id="rId27"/>
    <p:sldId id="550" r:id="rId28"/>
    <p:sldId id="584" r:id="rId29"/>
    <p:sldId id="529" r:id="rId30"/>
    <p:sldId id="551" r:id="rId31"/>
    <p:sldId id="587" r:id="rId32"/>
    <p:sldId id="530" r:id="rId33"/>
    <p:sldId id="552" r:id="rId34"/>
    <p:sldId id="588" r:id="rId35"/>
    <p:sldId id="531" r:id="rId36"/>
    <p:sldId id="553" r:id="rId37"/>
    <p:sldId id="589" r:id="rId38"/>
    <p:sldId id="532" r:id="rId39"/>
    <p:sldId id="554" r:id="rId40"/>
    <p:sldId id="590" r:id="rId41"/>
    <p:sldId id="533" r:id="rId42"/>
    <p:sldId id="555" r:id="rId43"/>
    <p:sldId id="574" r:id="rId44"/>
    <p:sldId id="534" r:id="rId45"/>
    <p:sldId id="556" r:id="rId46"/>
    <p:sldId id="591" r:id="rId47"/>
    <p:sldId id="535" r:id="rId48"/>
    <p:sldId id="557" r:id="rId49"/>
    <p:sldId id="592" r:id="rId50"/>
    <p:sldId id="536" r:id="rId51"/>
    <p:sldId id="558" r:id="rId52"/>
    <p:sldId id="593" r:id="rId53"/>
    <p:sldId id="537" r:id="rId54"/>
    <p:sldId id="559" r:id="rId55"/>
    <p:sldId id="594" r:id="rId56"/>
    <p:sldId id="538" r:id="rId57"/>
    <p:sldId id="560" r:id="rId58"/>
    <p:sldId id="598" r:id="rId59"/>
    <p:sldId id="539" r:id="rId60"/>
    <p:sldId id="561" r:id="rId61"/>
    <p:sldId id="599" r:id="rId62"/>
    <p:sldId id="540" r:id="rId63"/>
    <p:sldId id="562" r:id="rId64"/>
    <p:sldId id="575" r:id="rId65"/>
    <p:sldId id="541" r:id="rId66"/>
    <p:sldId id="563" r:id="rId67"/>
    <p:sldId id="597" r:id="rId68"/>
    <p:sldId id="542" r:id="rId69"/>
    <p:sldId id="564" r:id="rId70"/>
    <p:sldId id="586" r:id="rId71"/>
    <p:sldId id="543" r:id="rId72"/>
    <p:sldId id="565" r:id="rId73"/>
    <p:sldId id="596" r:id="rId74"/>
    <p:sldId id="544" r:id="rId75"/>
    <p:sldId id="566" r:id="rId76"/>
    <p:sldId id="600" r:id="rId77"/>
    <p:sldId id="545" r:id="rId78"/>
    <p:sldId id="567" r:id="rId79"/>
    <p:sldId id="576" r:id="rId80"/>
    <p:sldId id="546" r:id="rId81"/>
    <p:sldId id="568" r:id="rId82"/>
    <p:sldId id="585" r:id="rId83"/>
    <p:sldId id="547" r:id="rId84"/>
    <p:sldId id="569" r:id="rId85"/>
    <p:sldId id="601" r:id="rId86"/>
    <p:sldId id="548" r:id="rId87"/>
    <p:sldId id="570" r:id="rId88"/>
    <p:sldId id="577" r:id="rId89"/>
    <p:sldId id="549" r:id="rId90"/>
    <p:sldId id="571" r:id="rId91"/>
    <p:sldId id="595" r:id="rId92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99FF"/>
    <a:srgbClr val="66FFFF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26B6703B-52D8-41CB-A728-ABDF37C7767F}" type="datetimeFigureOut">
              <a:rPr lang="pt-BR"/>
              <a:pPr>
                <a:defRPr/>
              </a:pPr>
              <a:t>01/02/2016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dirty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dirty="0" smtClean="0"/>
              <a:t>Clique para editar 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C69698B-1F35-44C2-89F1-76DBEFC5D0D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715034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pt-BR" altLang="pt-BR" sz="4800" b="1" smtClean="0"/>
              <a:t>3</a:t>
            </a:r>
          </a:p>
        </p:txBody>
      </p:sp>
      <p:sp>
        <p:nvSpPr>
          <p:cNvPr id="512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</a:pPr>
            <a:fld id="{DDEFA1BD-9514-4CEB-B9A4-F3D9A5AAFB69}" type="slidenum">
              <a:rPr lang="pt-BR" altLang="pt-BR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pt-BR" altLang="pt-B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8541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altLang="pt-BR" b="1" smtClean="0"/>
              <a:t>Mar. 3:17</a:t>
            </a:r>
            <a:endParaRPr lang="pt-BR" altLang="pt-BR" smtClean="0"/>
          </a:p>
        </p:txBody>
      </p:sp>
      <p:sp>
        <p:nvSpPr>
          <p:cNvPr id="2867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</a:pPr>
            <a:fld id="{D88A61EF-F1F0-48DC-A02C-DFD85BBED93E}" type="slidenum">
              <a:rPr lang="pt-BR" altLang="pt-BR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23</a:t>
            </a:fld>
            <a:endParaRPr lang="pt-BR" altLang="pt-B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5277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altLang="pt-BR" b="1" smtClean="0"/>
              <a:t>Mar. 1:29-31</a:t>
            </a:r>
            <a:endParaRPr lang="pt-BR" altLang="pt-BR" smtClean="0"/>
          </a:p>
          <a:p>
            <a:endParaRPr lang="pt-BR" altLang="pt-BR" smtClean="0"/>
          </a:p>
        </p:txBody>
      </p:sp>
      <p:sp>
        <p:nvSpPr>
          <p:cNvPr id="4813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</a:pPr>
            <a:fld id="{9890950C-E46A-4FC0-A89C-F5416840F996}" type="slidenum">
              <a:rPr lang="pt-BR" altLang="pt-BR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41</a:t>
            </a:fld>
            <a:endParaRPr lang="pt-BR" altLang="pt-B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512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altLang="pt-BR" b="1" smtClean="0"/>
              <a:t>2 Cor. 11:25</a:t>
            </a:r>
            <a:endParaRPr lang="pt-BR" altLang="pt-BR" smtClean="0"/>
          </a:p>
        </p:txBody>
      </p:sp>
      <p:sp>
        <p:nvSpPr>
          <p:cNvPr id="7066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</a:pPr>
            <a:fld id="{07CCD35F-6E11-47E7-A64E-227347C0A27B}" type="slidenum">
              <a:rPr lang="pt-BR" altLang="pt-BR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62</a:t>
            </a:fld>
            <a:endParaRPr lang="pt-BR" altLang="pt-B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062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altLang="pt-BR" b="1" smtClean="0"/>
              <a:t>Mat. 9:9</a:t>
            </a:r>
            <a:endParaRPr lang="pt-BR" altLang="pt-BR" smtClean="0"/>
          </a:p>
          <a:p>
            <a:endParaRPr lang="pt-BR" altLang="pt-BR" smtClean="0"/>
          </a:p>
        </p:txBody>
      </p:sp>
      <p:sp>
        <p:nvSpPr>
          <p:cNvPr id="8704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</a:pPr>
            <a:fld id="{C185D065-A890-4CB1-9702-22E22DD60A4B}" type="slidenum">
              <a:rPr lang="pt-BR" altLang="pt-BR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77</a:t>
            </a:fld>
            <a:endParaRPr lang="pt-BR" altLang="pt-B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67471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728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altLang="pt-BR" b="1" smtClean="0"/>
              <a:t>Atos 11:26</a:t>
            </a:r>
            <a:endParaRPr lang="pt-BR" altLang="pt-BR" smtClean="0"/>
          </a:p>
        </p:txBody>
      </p:sp>
      <p:sp>
        <p:nvSpPr>
          <p:cNvPr id="9728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</a:pPr>
            <a:fld id="{FD441043-2CC7-4614-86A2-1144ADF8013A}" type="slidenum">
              <a:rPr lang="pt-BR" altLang="pt-BR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86</a:t>
            </a:fld>
            <a:endParaRPr lang="pt-BR" altLang="pt-B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099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pt-BR" altLang="pt-BR" sz="2400" smtClean="0">
                <a:latin typeface="Times New Roman" panose="02020603050405020304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pt-BR" altLang="pt-BR" sz="240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pt-BR" altLang="pt-BR" sz="240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pt-BR" altLang="pt-BR" sz="240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615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8D6678C-9ABE-44B3-8BA7-8971F4BEA75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68671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E9364-3B41-4D25-9904-9AFF52D80EF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93478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496B5F-86E7-4ABB-B903-42C9E33932A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290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DE6391-7232-4B16-8B11-F0267514B1D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85270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F8E33-8374-406D-BDFF-B8F2FC7B9FD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88618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7737AA-6AAA-490B-89FC-BDE0F06789F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90367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CB5FEE-6062-4EB7-B7EC-5D3B974C197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57575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CAFCED-EB9C-4B49-BA08-06C699AF7F6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8569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292B9-B4F5-44FD-94D9-04CDD434D7F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16870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E983E-468D-4978-9ABC-A84112422FA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55122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B945E-8DDE-459F-B027-B93B59F8303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09099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pt-BR" altLang="pt-BR" sz="2400" smtClean="0">
                <a:latin typeface="Times New Roman" panose="02020603050405020304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pt-BR" altLang="pt-BR" sz="240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3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>
              <a:defRPr/>
            </a:pPr>
            <a:fld id="{4F37A4FF-9E6A-4FBA-BA80-C4A04BCBE8D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907213" cy="2209800"/>
          </a:xfrm>
        </p:spPr>
        <p:txBody>
          <a:bodyPr/>
          <a:lstStyle/>
          <a:p>
            <a:pPr eaLnBrk="1" hangingPunct="1"/>
            <a:r>
              <a:rPr lang="pt-BR" altLang="pt-BR" sz="6600" b="1" smtClean="0">
                <a:solidFill>
                  <a:schemeClr val="tx1"/>
                </a:solidFill>
                <a:latin typeface="Trebuchet MS" panose="020B0603020202020204" pitchFamily="34" charset="0"/>
              </a:rPr>
              <a:t>Quem Sabe Sabe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pt-BR" altLang="pt-BR" sz="4000" b="1" smtClean="0">
                <a:solidFill>
                  <a:srgbClr val="FFFF00"/>
                </a:solidFill>
                <a:latin typeface="Forte" panose="03060902040502070203" pitchFamily="66" charset="0"/>
              </a:rPr>
              <a:t>Pastoral Estudantil - APV</a:t>
            </a:r>
          </a:p>
        </p:txBody>
      </p:sp>
      <p:pic>
        <p:nvPicPr>
          <p:cNvPr id="4100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522413"/>
            <a:ext cx="1836737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ângulo 1"/>
          <p:cNvSpPr/>
          <p:nvPr/>
        </p:nvSpPr>
        <p:spPr>
          <a:xfrm>
            <a:off x="48369" y="5373216"/>
            <a:ext cx="1130439" cy="1107996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pt-BR" sz="66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21</a:t>
            </a:r>
            <a:endParaRPr lang="pt-BR" sz="66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00"/>
                </a:solidFill>
                <a:latin typeface="Georgia" panose="02040502050405020303" pitchFamily="18" charset="0"/>
              </a:rPr>
              <a:t>Sol, Lua e estrelas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Georgia" panose="02040502050405020303" pitchFamily="18" charset="0"/>
              </a:rPr>
              <a:t>As plantas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Georgia" panose="02040502050405020303" pitchFamily="18" charset="0"/>
              </a:rPr>
              <a:t>Os peixes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Georgia" panose="02040502050405020303" pitchFamily="18" charset="0"/>
              </a:rPr>
              <a:t>Os animais</a:t>
            </a:r>
            <a:endParaRPr lang="pt-BR" altLang="pt-BR" sz="5400" smtClean="0">
              <a:latin typeface="Georgia" panose="02040502050405020303" pitchFamily="18" charset="0"/>
            </a:endParaRPr>
          </a:p>
        </p:txBody>
      </p:sp>
      <p:pic>
        <p:nvPicPr>
          <p:cNvPr id="1433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4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5400" b="1" smtClean="0">
                <a:latin typeface="Georgia" panose="02040502050405020303" pitchFamily="18" charset="0"/>
              </a:rPr>
              <a:t> A que país pertence essa bandeira?</a:t>
            </a:r>
          </a:p>
        </p:txBody>
      </p:sp>
      <p:pic>
        <p:nvPicPr>
          <p:cNvPr id="15364" name="Picture 5" descr="http://upload.wikimedia.org/wikipedia/commons/thumb/c/c3/Flag_of_France.svg/900px-Flag_of_France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6663" y="3284538"/>
            <a:ext cx="4756150" cy="317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28775"/>
            <a:ext cx="7402513" cy="446405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Holanda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Rússia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Polônia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França</a:t>
            </a:r>
            <a:endParaRPr lang="pt-BR" altLang="pt-BR" sz="6000" smtClean="0">
              <a:latin typeface="Georgia" panose="02040502050405020303" pitchFamily="18" charset="0"/>
            </a:endParaRPr>
          </a:p>
        </p:txBody>
      </p:sp>
      <p:pic>
        <p:nvPicPr>
          <p:cNvPr id="1638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28775"/>
            <a:ext cx="7402513" cy="446405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Holanda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Rússia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Polônia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Georgia" panose="02040502050405020303" pitchFamily="18" charset="0"/>
              </a:rPr>
              <a:t>França</a:t>
            </a:r>
            <a:endParaRPr lang="pt-BR" altLang="pt-BR" sz="6000" smtClean="0">
              <a:solidFill>
                <a:srgbClr val="FFFF00"/>
              </a:solidFill>
              <a:latin typeface="Georgia" panose="02040502050405020303" pitchFamily="18" charset="0"/>
            </a:endParaRPr>
          </a:p>
        </p:txBody>
      </p:sp>
      <p:pic>
        <p:nvPicPr>
          <p:cNvPr id="1741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5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Em que Estado brasileiro nasceu o cantor e compositor DJAVAN?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Sergipe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Pernambuco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Alagoas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Ceará</a:t>
            </a:r>
            <a:endParaRPr lang="pt-BR" altLang="pt-BR" sz="6600" smtClean="0">
              <a:latin typeface="Georgia" panose="02040502050405020303" pitchFamily="18" charset="0"/>
            </a:endParaRPr>
          </a:p>
        </p:txBody>
      </p:sp>
      <p:pic>
        <p:nvPicPr>
          <p:cNvPr id="1945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Sergipe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Pernambuco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Alagoas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Ceará</a:t>
            </a:r>
            <a:endParaRPr lang="pt-BR" altLang="pt-BR" sz="6600" smtClean="0">
              <a:latin typeface="Georgia" panose="02040502050405020303" pitchFamily="18" charset="0"/>
            </a:endParaRPr>
          </a:p>
        </p:txBody>
      </p:sp>
      <p:pic>
        <p:nvPicPr>
          <p:cNvPr id="2048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6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8000" b="1" smtClean="0">
                <a:latin typeface="Georgia" panose="02040502050405020303" pitchFamily="18" charset="0"/>
              </a:rPr>
              <a:t> Capital da Lituânia?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213"/>
            <a:ext cx="7416800" cy="43211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Vilnius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Zurique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Oslo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Praga</a:t>
            </a:r>
          </a:p>
        </p:txBody>
      </p:sp>
      <p:pic>
        <p:nvPicPr>
          <p:cNvPr id="2253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213"/>
            <a:ext cx="7416800" cy="43211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Georgia" panose="02040502050405020303" pitchFamily="18" charset="0"/>
              </a:rPr>
              <a:t>Vilnius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Zurique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Oslo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Praga</a:t>
            </a:r>
          </a:p>
        </p:txBody>
      </p:sp>
      <p:pic>
        <p:nvPicPr>
          <p:cNvPr id="2355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600200"/>
            <a:ext cx="8229600" cy="49974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Em que país Winston Churchill foi líder político?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7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Genghis Khan foi líder de que Império?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28775"/>
            <a:ext cx="7772400" cy="467995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Chinês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Mongol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Japonês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Coreano</a:t>
            </a:r>
          </a:p>
        </p:txBody>
      </p:sp>
      <p:pic>
        <p:nvPicPr>
          <p:cNvPr id="2560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28775"/>
            <a:ext cx="7772400" cy="467995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Chinês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Mongol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Japonês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Coreano</a:t>
            </a:r>
          </a:p>
        </p:txBody>
      </p:sp>
      <p:pic>
        <p:nvPicPr>
          <p:cNvPr id="2662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8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978775" cy="49974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7200" b="1" smtClean="0">
                <a:latin typeface="Georgia" panose="02040502050405020303" pitchFamily="18" charset="0"/>
              </a:rPr>
              <a:t> A quais de Seus discípulos Jesus chamou "filhos do trovão"?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</a:rPr>
              <a:t>Pedro e André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Tomé e Felipe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Tiago e João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Bartolomeu e Mateus</a:t>
            </a:r>
          </a:p>
        </p:txBody>
      </p:sp>
      <p:pic>
        <p:nvPicPr>
          <p:cNvPr id="2969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</a:rPr>
              <a:t>Pedro e André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Tomé e Felipe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Tiago e João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Bartolomeu e Mateus</a:t>
            </a:r>
          </a:p>
        </p:txBody>
      </p:sp>
      <p:pic>
        <p:nvPicPr>
          <p:cNvPr id="3072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9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r>
              <a:rPr lang="pt-BR" altLang="pt-BR" sz="4000" b="1" smtClean="0">
                <a:latin typeface="Georgia" panose="02040502050405020303" pitchFamily="18" charset="0"/>
              </a:rPr>
              <a:t> Um criador de galinhas tem caixas para armazenar 6 ovos e caixas para armazenar 12 ovos. Qual é o menor número de caixas que ele precisa para armazenar 66 ovos??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5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7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9</a:t>
            </a:r>
          </a:p>
        </p:txBody>
      </p:sp>
      <p:pic>
        <p:nvPicPr>
          <p:cNvPr id="3277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5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7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9</a:t>
            </a:r>
          </a:p>
        </p:txBody>
      </p:sp>
      <p:pic>
        <p:nvPicPr>
          <p:cNvPr id="3379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10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Coletivos de Canções?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897437"/>
          </a:xfrm>
        </p:spPr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Nederland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Ireland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Boogieland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England</a:t>
            </a:r>
          </a:p>
        </p:txBody>
      </p:sp>
      <p:pic>
        <p:nvPicPr>
          <p:cNvPr id="717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Álbum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Elenco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Cancioneiro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Romanceiro</a:t>
            </a:r>
          </a:p>
        </p:txBody>
      </p:sp>
      <p:pic>
        <p:nvPicPr>
          <p:cNvPr id="3584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Álbum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Elenco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Cancioneiro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Romanceiro</a:t>
            </a:r>
          </a:p>
        </p:txBody>
      </p:sp>
      <p:pic>
        <p:nvPicPr>
          <p:cNvPr id="3686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11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Astro sideral que provoca o efeito das MARÉS?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Lua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Cometas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Sol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Vênus</a:t>
            </a:r>
          </a:p>
        </p:txBody>
      </p:sp>
      <p:pic>
        <p:nvPicPr>
          <p:cNvPr id="3891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Lua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Cometas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Sol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Vênus</a:t>
            </a:r>
          </a:p>
        </p:txBody>
      </p:sp>
      <p:pic>
        <p:nvPicPr>
          <p:cNvPr id="3993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12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00200"/>
            <a:ext cx="8353425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4000" b="1" smtClean="0">
                <a:latin typeface="Georgia" panose="02040502050405020303" pitchFamily="18" charset="0"/>
              </a:rPr>
              <a:t> Dispositivo de segurança de um circuito elétrico, que tem a função de interromper a passagem de corrente elétrica no circuito, quando a corrente ultrapassar o limite permitido pelo fusível, evitando assim um curto-circuito.?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</a:rPr>
              <a:t>Alternador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Fusível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Chave de transmissão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Extintor</a:t>
            </a:r>
          </a:p>
        </p:txBody>
      </p:sp>
      <p:pic>
        <p:nvPicPr>
          <p:cNvPr id="4198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</a:rPr>
              <a:t>Alternador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Fusível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Chave de transmissão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Extintor</a:t>
            </a:r>
          </a:p>
        </p:txBody>
      </p:sp>
      <p:pic>
        <p:nvPicPr>
          <p:cNvPr id="4301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13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Em nosso calendário Anual, qual é o DIA MUNDIAL DA ÁGUA?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0725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22 de março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22 de maio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22 de agosto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22 de novembro</a:t>
            </a:r>
          </a:p>
        </p:txBody>
      </p:sp>
      <p:pic>
        <p:nvPicPr>
          <p:cNvPr id="4505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897437"/>
          </a:xfrm>
        </p:spPr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Nederland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Ireland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Boogieland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England</a:t>
            </a:r>
          </a:p>
        </p:txBody>
      </p:sp>
      <p:pic>
        <p:nvPicPr>
          <p:cNvPr id="819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0725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22 de março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22 de maio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22 de agosto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22 de novembro</a:t>
            </a:r>
          </a:p>
        </p:txBody>
      </p:sp>
      <p:pic>
        <p:nvPicPr>
          <p:cNvPr id="4608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14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7200" b="1" smtClean="0">
                <a:latin typeface="Georgia" panose="02040502050405020303" pitchFamily="18" charset="0"/>
              </a:rPr>
              <a:t> A sogra de qual discípulo foi curada por Jesus?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João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Tomé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Tadeu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Pedro</a:t>
            </a:r>
          </a:p>
        </p:txBody>
      </p:sp>
      <p:pic>
        <p:nvPicPr>
          <p:cNvPr id="4915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João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Tomé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Tadeu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Pedro</a:t>
            </a:r>
          </a:p>
        </p:txBody>
      </p:sp>
      <p:pic>
        <p:nvPicPr>
          <p:cNvPr id="5017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15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Soro usado para tratar das pessoas picadas por ARANHAS?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Antibotrópico</a:t>
            </a:r>
            <a:endParaRPr lang="pt-BR" altLang="pt-BR" sz="6600" b="1" smtClean="0">
              <a:solidFill>
                <a:srgbClr val="FFFFFF"/>
              </a:solidFill>
              <a:latin typeface="Georgia" panose="02040502050405020303" pitchFamily="18" charset="0"/>
            </a:endParaRP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Aracnotrópico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Vacinonha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Anfibiotrópico</a:t>
            </a:r>
          </a:p>
        </p:txBody>
      </p:sp>
      <p:pic>
        <p:nvPicPr>
          <p:cNvPr id="5222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Antibotrópico</a:t>
            </a:r>
            <a:endParaRPr lang="pt-BR" altLang="pt-BR" sz="6600" b="1" smtClean="0">
              <a:solidFill>
                <a:srgbClr val="FFFFFF"/>
              </a:solidFill>
              <a:latin typeface="Georgia" panose="02040502050405020303" pitchFamily="18" charset="0"/>
            </a:endParaRP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Aracnotrópico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Vacinonha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Anfibiotrópico</a:t>
            </a:r>
          </a:p>
        </p:txBody>
      </p:sp>
      <p:pic>
        <p:nvPicPr>
          <p:cNvPr id="5325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16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71638"/>
            <a:ext cx="82296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4800" b="1" smtClean="0">
                <a:latin typeface="Georgia" panose="02040502050405020303" pitchFamily="18" charset="0"/>
              </a:rPr>
              <a:t> Ideologia negadora dos valores sociais e políticos prevalecentes no mundo moderno como o estado laico, a lei, a ordem, a religião e a propriedade privada?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Anarquia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Nazismo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Sofismo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Bruxismo</a:t>
            </a:r>
          </a:p>
        </p:txBody>
      </p:sp>
      <p:pic>
        <p:nvPicPr>
          <p:cNvPr id="5529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Anarquia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Nazismo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Sofismo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Bruxismo</a:t>
            </a:r>
          </a:p>
        </p:txBody>
      </p:sp>
      <p:pic>
        <p:nvPicPr>
          <p:cNvPr id="5632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50688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5400" b="1" smtClean="0">
                <a:latin typeface="Georgia" panose="02040502050405020303" pitchFamily="18" charset="0"/>
              </a:rPr>
              <a:t> Sigla famosa para Organização das Nações Unidas para a Educação, a Ciência e a Cultura?</a:t>
            </a:r>
          </a:p>
        </p:txBody>
      </p:sp>
      <p:sp>
        <p:nvSpPr>
          <p:cNvPr id="9220" name="AutoShape 5" descr="data:image/jpeg;base64,/9j/4AAQSkZJRgABAQAAAQABAAD/2wBDAAkGBwgHBgkIBwgKCgkLDRYPDQwMDRsUFRAWIB0iIiAdHx8kKDQsJCYxJx8fLT0tMTU3Ojo6Iys/RD84QzQ5Ojf/2wBDAQoKCg0MDRoPDxo3JR8lNzc3Nzc3Nzc3Nzc3Nzc3Nzc3Nzc3Nzc3Nzc3Nzc3Nzc3Nzc3Nzc3Nzc3Nzc3Nzc3Nzf/wAARCADiAN8DASIAAhEBAxEB/8QAHAAAAAcBAQAAAAAAAAAAAAAAAAECAwQGBwUI/8QAPBAAAQMDAwMCBAUDAwMDBQAAAQIDEQAEIQUSMQZBURNhByJxgRQykaGxI0LBFdHhM0NSFjbwYnOCwvH/xAAUAQEAAAAAAAAAAAAAAAAAAAAA/8QAFBEBAAAAAAAAAAAAAAAAAAAAAP/aAAwDAQACEQMRAD8A05QKT+bFImU55HmjK9xpLmAJn7UCJyB3owY+ntTYIkJ/SlE45zQOH64ikQBz+tFPvTZxwTQKWtCVQaJakESIim3Bie9NpVGDMeaB0ZxzPtRI+UHMGkPOItmVvvLCWkiVE9gKy/qbrm51NarTTErat5I3JPzOD3jgUGk3WradbqKXrtoOHATvk/pTbGpWbqyr1kDHBwf3rEBcOlMpQ2gZkhYlX1k5p92+ubdlCbm3lByhZmPtGKDck3lmkSXkQfJiuTrHUlpZpBbdbUruEqE1kB1J1ISth/IOUc/tTD186/lSkE98UF6ufiLeMAqbtUKR2Kj/ALUuz+KDBO2+slpB5U0oGPsYrNnH5J3JAPcio6ik+Qe3ig2a2630a6H9JTm7wsbYrpr1e3WyFlt0JPC9oIj6isECiMgkRXV0vqG905QCXVKb/wDAqoNqQppwpLagfp3pYKEkgwfqKpmja8LtLXprBCvzA8pP+1Wll31UExkYzQTASGxwD3MUS+wnPJxTCHI5nHMU4XAOJI/igSooSM5J7juaYd3qCSQAYFPKXkzz+1MPknJEEcECgU1JcE5IPPFSdygmDzMk1GZMKMQIpwrBHzGgcDpnMDzT0iMGTUDeZgD6e9SArGeKDvFWRFArAIHkUgyoR54pG3zmgWACcnmiUAkggmD70UlPaaQtcjIM+1ApZMc/Sab2qCoJn3o5EkqOO1GlYJ4oFSYyeKh6jq9jpTJev3ktjsO6vtRanet6dZPXLx2oQCTisT1HVbjXNScurpw+kJKQeEJoLD1p1s5qzf4Sz3M2J/OD+Zz6+1UhToWsyIzwKQ84XlSkRP8AFBpLhIQykk9yBmgn29p6qSpawjwFHP6U9+CdbQoNPLCFcgZSfqKbQ9dM2+wFlCDztWAT9TyaIai+2lKdjG0f3QCf1NBAeSUHhH1Saa3mafublDpktp3cSIzUcKScQM0AmT8vPiaUl5xsFIVg9jmm1JAPyqBpJOc0C1r3cgT7CKTM4ou1J70HW6e1E2Ootn/tqO1U1rmlrLpXkbQMR3rDk/KsK8Ga0PQOstPs7dKHkPle0AhKZk+aC/BO1OQKNBmCOB2qqnrjT1wEpeRJ7prt6fqVretg21wg7s7SYNBNXBGRmmXCSYzT5/KSOaaW2VZGFdqBCVDxzSkndRFMc8+9OBISkmQKBpQ25g/SnG4IkfcCkAkmO/mn0JA4EnxQdpJIOBnmlKPcZPtSVBUSkCaMJPc0DSiqcnBoxkDdzS1AYIH2pvdBkcUCthiE0ttsbvJNNoJV7HxSmypIJMkCfrQUn4t34tdIatUKhT6sj2FZKp8Bj004n8x81YPiJrqtY15aQFJatv6aEqwZ7mqtPmgdSrYPciOafZebaRM/N7/7VDJJ4rr6N05qWrndbW6/SHLhGKDnvvl04/gD+KjkqIzNaLafDtxCQt9wE+IIiod10Y566m221AdjEigooBFA1clfD7U1H+htcBHamHOhNYZnfbqkZgCgqgmlASqJq0f+iNSK4baUoRJxxXR074f3q1/P8vuRxQVfTNIfv1QgfLMTmu5bdCaldSEJ2ntuxWm9O9ON6VbemRKt0yasYaSSJSMUHnTVtGvNJdLN6ypCgcEjB+hqAklPcivRmqadZ6qwu3vWEuDtPP2rE+tenlaBqKm0BRYUZQo0Ff8AVUDIJqVbXa2ohSk9xtVwahNifrThOxSQoc0Gh9OdYrG231JXqtztDw/Mn61eUqS42FNkQcgjxWEWjqmnUqSN0H5h5Faf0rfOAIYcJU0pAU0vmPY0FldkiE9u9FnbJzjNAn5ckRS0qHmZ8c0CUxzOfelgqAGJ+lBEGY/elGOJE+1B3Ak8TmjwR9KYQuVE5mnUqk88d6AlYHBimSqQTBEU4tXYZJpoyfrQEhRKtsjzBFHqV0jT9OuLpwgJabKv2oBBmQYNVH4q36rXp0WyVELfWBI8UGRXbir++ffPK1FR+9IRaKW4lsESowBUm0RDYCFCT581dPhnoLepaubp1JUi2ySoYKqDsdIfDdkMs3OsICl/mDc4I7TWk2tkxaspbt2kNoHCUiAKeAgAeKIqPagBaSckCTTRt2SZKBIpzecURXFAaW0IGEgeMUFJQrChTanKL1M0Cw22kQEgfak7ED8og0j1DOTSirHNAlcAf5NNOLIGKW4Rt/4qI46EyJ/fmgS6r+7OPFVH4hWqL/Sw+BKkSCParI8+NqtkiuddN/i9MfbWoQczE0GLW9qS46NhAQJBiod2oF8wI24qxas83atqaaypSjvkZxxVaKSuT70Ha6bsFajdpQkYmCQOK0zQ9MNnbo9UAKTKSI7jvVI+GV0bfXFWy8odRInyK1W5Gcd+aCIV7wRijAx2FBSSZNEkKTjO3igcQuOMe1O75MEY5phKD/il7SBjig7CQQcGnArHjzSFghWIobflx44oDdH3PtTcqAKhxS1ElOQJ8zSQqE9qA2iT9D71mHxdvSvUbax5CUb8diTWotpzOBNZB8QbdxfWYJSSFISRPFBytI0lb7IQlQDjhjI4Fav8OLRqz0x1LKplfzKPKjWc2N4GrtpTaZAlIIyeOfrWldDtG209bUyEr5maC1FYApG6ZgUkH2zQnxmgVIOKTRgGPFJ2e+fpQEo5xTaleDRqbKu5pn0Tn5jFAckkZxRl2BzSCySNpmD70Rt0hP8AdPGDQIW/gwv9qhLc3TvO7PapbtskjaC8T53Coa7RxpKleopUGYWB/igjuqbU0SNoUT2wTUK1dSkuqfMISDgGnVrLxALYBHChx+tc+4I2LSoZB5KqDOOoUNi7W4ySd8kTXESQg/LkKFWjqsp/GMoSAkhUYHY1W7pKQ+tIEKSYIoLD0C4g9SW5IAO0gTWuPo3A5wRxWC6ZeKsNStrlJ/6awTnt3reLd1F1ZtvtEFK0BQI70Ec+OPalJCcfzRqRkyI80AieDQLCQc4pQTx29xQQmO+PelKx4NB0VHdP+KIqITgSfagZgxgUZTiKAgsEDdSxtiI5pk4kKEinkFJiB+1AaSD3qgfE5lLSG7of9UpKB5itAQjaJPFZV8Tb9+5v0WoQpLTYkk9zQcLp66Qytbi0FQbbkAVpvQV8m5sVhKgTvKj5zWQWT6WAsFABUCCT2rTPha0sWLj26UqMbfFBoiMilpTTKVBOSQAO9cLV+r7DT1+mlxLznhKxFBYiAO80Xy85qlj4gad6e9wKQTwCef8Aign4h6MpwILpnjd2+1BclqRxkmk7Ao4JquJ6t0hxILF0lalECBkma7dneNvMpWgyTmgkemme/wBTSlBKU+Kgt6m0VLBlJH/kPeq9r/VjWnMlwOIXmNoOQaCzFtK1yZIHlWKjXaGkI2Qx83ZSiCazK5+JSv8Attr+kxP1rg3vW95d7ipASScFKj/n/FBpOqXLLCFtpSUmJ+ZUj7GqncaqUohYUJwSe9U9evXDyv66tyPFdK71FF3bI27UoHCRyKDnazdKeUlaskK5rlPOkub5knmpV5lrHmoBNAp0/NI75rYvhpeOXfTyW3MhpRQD7VjcE5q/fDXXmLK6/wBOeJCXz8p4hVBpriQDiKbKDAHtUpxAImOaRsAmgjgZmKMhX6VI2DGJoFoAyD9qCWV4M4+tBO3MEUYwInHNFOcCgNSOAefFOISAMfvTCgqQrPNOIJMCgeJ+WOKzT4mOWTTaGmngu8UrcpI7CtHKRtMzNZSz09c6x1Veu3W5TaXDOf0oKLdOlxQVwYz71q/wnuEu2amwqCBlPn3qt9W9Hi0fbXZIJSr8yasvw4Y/CXPoBG2E8nuKCx9YuqtdLdcDq0iCAEzk/asWuNS2uOJT8qlH5lDk/wCwrXfiLcXKLAWrLZ2uSStIkgD2rHBZOu3m4WjihyGUStSvrFBAubxxwkCAD7VGDih3+prr3Ol6j+GN4uzUxbqMJG2PtmoitPe/C+uU/IMK9j9aA9Nunre5beQpRKDuAB71rnQX4+/BuXEehap4Kl5V9v05rKLLT7xQQ6i2dU2SMhJ4nn6VtnQtmhjTywtpWxYCgFJx70FV6t1f8DqNz+Eut5Eq5/urN7+9ubt1Tj7ilKUZJJ5rc+rum9LXpV0+iwt0OhskKS2B/HesLuLZxT5SlEDsBQQyCowJJpw2ryfzIg+JrvaX0pfXiwCkt7vylUgHE0bnSGotuKStG0JOVSI/mgru0oMLEU/blSHUkGAcGnPwr/qFtaSdtGLZYI2gnOfagdv0bWBwc8iue036iwK7N6yo6ahcSZ/SuS2v0zI58UDraElSkEcU9aNFN7braMLDgj9aat1bnSqDxVk6LsU3+vWyFcJVuP2oNkZlVo0pWVFIk/agQk8H7U+tASnakYFN7IAPf6UDISQfftTgA8UZB70eZkR96B1PIx9KUQeBzQgRinBG3mgSEyYobRkjtSVqKCcmkhzn3PMUCyDIycdvNQLOz9K+uHEJISrJ+tSitR4OaeYISFDuc0Ff6n1dGjW6br8OHjMbSa5Pw+u/9Rv7u82en8w+QcJnmpHxCbSmxt5SSkqgxUf4blNq28h1O0vQpOOQMUFp13R2tWSkOwpIOQRIpzTdItNOtFM2raUFUyQn/auq3BGYoLHgxQV6/sroI9K1Q022Qd6Vt+olf2kf5qvu6BcOoDd260Gwd3pNshKQZ7f/AAVebgKKYTBUfPFc82Trt0F3LoKZ+VCRx9/+KCFpOj2SAXG7NtJHfaAon613bVv0oEAGlShCQkQAOBRoVmaCPrhSdOfCjgoIrHbRtpl1b8BewkbVJ7cTWx6kgu2biByQaxfU99jcOBZTtJO4DvQWJxbVypDdyFNObcOJcIMR5phehNkpV+JW4gmAFOKM/vxUzSmmdTsG93yEAA4kmPrUpOkptnHCwtzYIIQgg7jQcW50FplKZSA4qVKKjGOBimmtFbXal8pEOOEbhEQJ/erJa6UHXPVO6SuAlSyQU/8A5dueK6GrBi0042yCkbUnntPFBmupIaYacbEKSlPHmqe9+cwMTVl6idLaVmcqMGq80A6Np7ZoJGmtlx2P/hrQvhpZJVqy3tv5BzFU3SGfQJccQTIgCtZ+Huni3sHHlJ+ZZ5igszszikjAzFOuJOf2FIVG3IigQoD+0Unbme1LIBHtRpSmefsaBxSYMj/+02VFNGSVkCDt8URRunOaBCzuVMk4pCRJ9vNOemRmcePFEQCokTQGEpzFLSkzMiB3pHqJE/LH1pQJPEx7UEfWbFu/s3GHEgkpJQT2PmsdY1O/0R9tKyVKZcPfsDkVubIC0QcxWUfEzQVWV2bxhJDFzM+Er7/rQaLpGqM3tkxcNOAodQFAiun6gKeaxPoXXn7dCtPcWQlOWxGRPatJsdaS4NhTkK2zQd5xZ3JCQfqBRtNqCTuyqhaHemSD9KgdRa2zpFqVkp9Q/lBoJLy5fSy1CnIlQPYU+0k9xxVb0TUE2WmK1TVgGPxC5DihEjtUbVOvbCzWoMH10AA72zIoLZckBpXHHesR6rW7cawti2TJKiohOc1YNT+I6fw6gy3K1e8xVMtNfUjVF3zgBWZ5HegvPRL7d1YFsEeqlUKQT71bEWinEFpJjcckfxWR2t8/aXSdXtUKS2tX9ZCcASea0jTeoWHbIOJVK19yfyn7UEm/eTZvE7UktwEnd4/zVM17XA464r1SEkfl89qj9R6yW3XNik5Ur8vINU25fW6ZUZ8mZoE6rdfiHRExzEzS9Fa9W5AAk+K56vmWTzXV0Y+g4l0djQXiw023d9IqSoKmAI71qemWqbSxbaAGBn61TuhNNfvFi9fQRbpyjcPzGr8RAxQMqTTakginzmkETigj7MYE/wCKWEmO5PvTkARPelBA70EdUAzHakJmSMg/tTihuEc0PTmM0DCswCrIokgBwZxTi2wlRJJ+lN+nEZ5oHlJSUiefFGkAcjikAhJzEU7jAHegWDsynnxVe65Zf1XQnbC2s1uvuEQcQn3mrFtg/alE7UkqGIoPOBYutI1JSXE7XmlQoeKvnT9+hWnB5clcfMB2jz/NQutrdm66hmy2gL/u7A+/tXP04vWaH7Zt0OJcJBSMgn/eg1bQr9/UGFLaQAhIxznxVV0zSbrqLqp9WoOFdhYuS4mQQtfZHJ+p/Sptq1rV/pFjpmjumxCGP690eBPZPcmrRoOnWeg6aiwZfLikkrccWfmcWclRoJmp6fZ6lYuWV4yh23cEKQoY/wCKzrXPhrpzFq85ZKcbgShO4n+ea0pDqXMozHNR71239NbDrzQWtJAQVAEzQedHtBvm7FV4ts/hwRmZ5rnt26lLA2knxW7Xuj2tp08+jUHW221Ht8omcAVQP9DDCVvkJ9OJBCgZzigHT1ulVgbS6bJbUOTUZwO6M6phxcsrP9J2MfTHBp128YYUkJWUEDJ5NKu71hdkWnClxC+UzME9/agrV46V3I8cxUJwkScfQ1MLcXxbKioidh7nxUUpJWqQOYoC01KfxgKwCEyYrcOm+jun3LRm8/BpcWoBRlRIJ+lYpo4P+pt9huAMeK9GaQ8n0kIb2+mEDjH3ig6TaEMthttKUISIAAgCjIJFGRQFA0tOaTt/WnVU2RBoCHMUB4/eiKgDSpJ7UESSYOaCT3BwMUoJB/uIP80ZBjIoCKZ84oFsqg8fWnJz24pJMyJB9qBAQDMkUYSBgUD9IpSVJn/c0DiDBGaY1V8s6e843lQQYHk04oj7ilpS24yoKTPtQYfqz15bXKU3slT3zpkwAmal+m2n0UMuAbEr4Mc+PepfXlmbS7HppUtKchKz+UGqyxdf0RsCG1l2PUInjNBqGi6kmw6Pcdtj6jrCVDbOZHH+KrnSreo9Rai9qWp367KzaVG23gKWr3wYHvVdOs3NtYfgEqAQXCrA/N5JM1ZOmusbNmyLVx6c5CyogBX2/wCO1Bdbjpyw1BohOrailDgyG7vBH6VyHPhvp+4uMaxqAeTEFxaVgR5EDFVrUWLK4bXc6RePsPkb9qHzA7nE/X7VXTb9WkJXbuXpbV+Vz1In65/mguXUHQur6hsOo9SpdS0iEpUyR+26qnc9NO2TJVb62oJymSgoBj3muc811MloOOvXCm14kvT/AJqCbW/eWpL61/KYUVKkD70DLyXkKKPxPqqPMZmpGnWT7lwlDkBHPzYpStunjbt/rEcKNBOrKQ0QrYpZUSflkGgi6gtLd+r0FylH5SKbS4pyVKz5plaitwuEjcrNJVgmDHtQdbpxCXNQBW3vjMAwa3rpZhXoIWpwrCQQk7Ywe1YJo9s/61s+xO9Tu0BPJr0XoFqq00thtwkqCeSMxQTz4pBOaWc8UhU0CVGQe1NEnv5pzjBpJT3igQE7oMzmnc+9JSM8UpMEx3oGBHMAmlSBzNMpB7GlyQCDOfegM4j+fNFCScD60WYHfzSDmCcmgVxwKbWVFRBTigVqHHHmk7lKOBB9+1A8gwcj6U82rHECmgZAEU4kTgUHC6xsk3el3G1kreKRtIExFYjfvFklpMApUcgQQa9FXbKnrVbaZCykgHxXnjXLN6y1F5i6ytCjMnvQQnrj1EbUHAHeMfelNAJbcbkbRneryPHjvHmog25BknJMUNq0K27tuNx/Sg6+hPN21yq5dKChAACTGSfbvV+PUDbSbcoabKSn1VgqI2cD9TWXW6gzu3DtxU++vlONBoJCCICoxuHY/X3oOzea06644ppCfmUkBJg/IDjngyf5rjXr7iUjIG4SVJxHtTNqUoadlRC1HagDvmodw6t3ClSlPAngUCEuFTh9QlRVjPmkEhKoVkePH0pHBnxREgmgXIUYiiUdxMYpA+tdDS7Zta0P3aFmzS4EvKRyAaC+fB7S2r/Unrl5cm1CS23P71tUACKzf4fWSbXVmr2xYUq0uWC36ieIBkE++K0sigaMTFJUBThT3pJT2oGCMzRjtinCmgAKBviMUYAOYzSog+RSoxxQc0CMST4mlciCY+tIUo7gCCI/elJMEnt70AEzHNIkyQQfc0v1JyBxzmjBBVnHtQNqhIzNIJJUYP1zTqk7hBHJ7Uj0yI70DjYISKcQYJyOaaQADmeZpxJ+aAaCUheKoHXXRa9SfuNTZUkIat1LKUp3KUoVbtX1JjSbF27ulhKECcnk+Kh6Bqr2o9GXWrPoP9Vt5xtCcnYAQP4oPPJBJ2pSCoU0VEq+Y5nvUxaQtCX0SCoySO1Qlgb1RMHNAv1IGQDPejcui6tSlJAKhwPamSARnGMUgiDzQPF1QkeRFIWuTI/8QKSJiTRTQGc0mnWmHHlBKEKJPECutZ9L6pdXDbKbZQUv8pUMUC9C6U1TWgh2zt1LtysJU4BxPP6Vstt8PdHZ01+1UhRLqIJBgAx2+9dzpPR29F0S2tA1sWEAuCZ+bvTfW+so6f6ZvL4x6oT6bIPdasD/AH+1BTPg5rKUuX3Tz7gUq2cUtg+UzCh/B+9aia8p6Pql1pOqM6jarKX2l7p/8vIP1r0t03rlv1BpDF/aEELHzpnKFdwaDq0kmgVRSZmgJSvFJBxmjihjzQKHNK7U2DBo91BzFwDmROaSlZGOR70tYScnJB4iiQjbyc+IoDAEwQM+KIIBI2q4oykk7YI+lEG4OftQL4IJVIo1ADhQim1BW2P3o0oJAJP60DsDmJpaQhttTi1ABIkk9qJCBtiTVI+K3Ug03TP9NtVxcXA+eDlKP+aCj/EbqhevaoLKzUTatL2oAP51ea3LQLFOl6HY2CRhhhKD9QM/vNeb+jbYX3V2ksLEpXdo3A9wDJ/ivUBzQZL8Quj2NMW7qlk3ts31f1WkDDSz3HgE/oazC+sVMupCAVBR8d69RvstvtLaeQlbaxCkqEgjxXCu+jNAuoKrFLagZCmlFP8AxQeb7hhxpULSR9aZPit91P4ZaTfERcXDUGcBJ/xXNtvg/paLsu3d/cPMSIaSkI/VWf2oMXZaduHkMsNqccWYShAkk+AK0Hpf4YahdOIf1ZIYajcGycn2PitN07prR+nFuXGhaS0LgoI9ZxwqIHiTMfaKz7qP4j9RWl84xbvWTQQYhtoL/ck0Gj6V0lp2nlK027ZKfy/LxXdbYaRtCW0jaIEJ4rD7L4vdQMLH4pqyuk9wWygn7g/4q2aT8YtKeKUarp9zZk8uNkOoH8H9jQaVFYj8cdd/E6tb6Kyv+laJ9R4Du4oYH2T/ACa03UOtdBtNCe1ZnUba4bQmUNtuDetXZO3kGfbFebNTvX9Sv7i9ulbn7hxTjh9yaCOKtfw+6vd6W1MepuXYPGHmx2/+oe4qqgYoRQesLG6t9QtG7q0dS6y4NyFpMginVIrzl0d1vqXSpW2xD9qsyphwmAfI8Vpuh/FrRr5SW9RacslnG4/Mj9RQX8p5pJGYorK9tNQYD1lcNvtnhTapFOrRQMkd6In7U4QRSNuZzQQU55o0j5UihQoHE/20Ss0KFAjvRpHzChQoHBiYxWBfEda19U3e9SlQQBJntQoUDXw0/wDfej//AH//ANTXpQ/loUKCq9Z3dzbej+GuHmpBn01lM49qmdNvvP2KVPPOOKnlaiT+9ChQdpPFcvqN1xqwBacUg7uUmKFCgxvrzU9QLwZN9dekTlv1lbT9pqjvkgwDihQoDswCsyAcd6kugegrHahQoOeeJ70SuaFCgdV/0xSDxQoUBGgKFCgt3w3u7lnX2W2bh5tClfMlCyAfqK9FJPyChQoC7Cknk0KF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1800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17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4800" b="1" smtClean="0">
                <a:latin typeface="Georgia" panose="02040502050405020303" pitchFamily="18" charset="0"/>
              </a:rPr>
              <a:t> Tribunal religioso criado na Idade Média para condenar todos aqueles que eram contra os dogmas pregados pela Igreja Católica?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</a:rPr>
              <a:t>Tribunal de Nuremberg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Yon Kippur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Santa Inquisição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Concílio Vaticano</a:t>
            </a:r>
          </a:p>
        </p:txBody>
      </p:sp>
      <p:pic>
        <p:nvPicPr>
          <p:cNvPr id="5837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</a:rPr>
              <a:t>Tribunal de Nuremberg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Yon Kippur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Santa Inquisição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Concílio Vaticano</a:t>
            </a:r>
          </a:p>
        </p:txBody>
      </p:sp>
      <p:pic>
        <p:nvPicPr>
          <p:cNvPr id="5939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18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Nome verdadeiro de um dos maiores artistas brasileiros, ALEIJADINHO?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400" b="1" smtClean="0">
                <a:latin typeface="Georgia" panose="02040502050405020303" pitchFamily="18" charset="0"/>
              </a:rPr>
              <a:t>Antônio Francisco Lisboa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Antônio Carlos Lisboa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Antônio Afrânio Lisboa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Antônio da Silva Xavier</a:t>
            </a:r>
          </a:p>
        </p:txBody>
      </p:sp>
      <p:pic>
        <p:nvPicPr>
          <p:cNvPr id="6144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400" b="1" smtClean="0">
                <a:solidFill>
                  <a:srgbClr val="FFFF00"/>
                </a:solidFill>
                <a:latin typeface="Georgia" panose="02040502050405020303" pitchFamily="18" charset="0"/>
              </a:rPr>
              <a:t>Antônio Francisco Lisboa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Antônio Carlos Lisboa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Antônio Afrânio Lisboa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Antônio da Silva Xavier</a:t>
            </a:r>
          </a:p>
        </p:txBody>
      </p:sp>
      <p:pic>
        <p:nvPicPr>
          <p:cNvPr id="6246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19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4800" b="1" smtClean="0">
                <a:latin typeface="Georgia" panose="02040502050405020303" pitchFamily="18" charset="0"/>
              </a:rPr>
              <a:t> Fenômeno causado pelo aquecimento das águas do Pacífico além do normal e pela redução dos ventos alísios  na região equatorial?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</a:rPr>
              <a:t>Conversão das marés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Tectonismo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El Ninho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Katrina</a:t>
            </a:r>
          </a:p>
        </p:txBody>
      </p:sp>
      <p:pic>
        <p:nvPicPr>
          <p:cNvPr id="6451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</a:rPr>
              <a:t>Conversão das marés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Tectonismo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El Ninho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Katrina</a:t>
            </a:r>
          </a:p>
        </p:txBody>
      </p:sp>
      <p:pic>
        <p:nvPicPr>
          <p:cNvPr id="6553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20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4400" b="1" smtClean="0">
                <a:solidFill>
                  <a:srgbClr val="FFFFFF"/>
                </a:solidFill>
                <a:latin typeface="Georgia" panose="02040502050405020303" pitchFamily="18" charset="0"/>
              </a:rPr>
              <a:t> Região do espaço que possui uma quantidade tão grande de massa concentrada que nada consegue escapar da atração de sua força de gravidade, nem mesmo a luz?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601788"/>
            <a:ext cx="7772400" cy="485140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OSEC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UNISA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UNESCO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ONUSC</a:t>
            </a:r>
            <a:endParaRPr lang="pt-BR" altLang="pt-BR" sz="6000" smtClean="0">
              <a:latin typeface="Georgia" panose="02040502050405020303" pitchFamily="18" charset="0"/>
            </a:endParaRPr>
          </a:p>
        </p:txBody>
      </p:sp>
      <p:pic>
        <p:nvPicPr>
          <p:cNvPr id="1024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Span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Eletrotáquions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Blacksky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Buraco Negro</a:t>
            </a:r>
          </a:p>
        </p:txBody>
      </p:sp>
      <p:pic>
        <p:nvPicPr>
          <p:cNvPr id="6758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Span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Eletrotáquions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Blacksky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Buraco Negro</a:t>
            </a:r>
          </a:p>
        </p:txBody>
      </p:sp>
      <p:pic>
        <p:nvPicPr>
          <p:cNvPr id="6861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21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Que apóstolo de Jesus esteve três vezes em naufrágio? 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Paulo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Pedro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Tiago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Barnabé</a:t>
            </a:r>
          </a:p>
        </p:txBody>
      </p:sp>
      <p:pic>
        <p:nvPicPr>
          <p:cNvPr id="7168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Paulo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Pedro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Tiago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Barnabé</a:t>
            </a:r>
          </a:p>
        </p:txBody>
      </p:sp>
      <p:pic>
        <p:nvPicPr>
          <p:cNvPr id="7270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22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671638"/>
            <a:ext cx="7921625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Qual a definição de ANTROPOFAGIA?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213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</a:rPr>
              <a:t>Comer carne humana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Comer animais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Comer penas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Beber sangue</a:t>
            </a:r>
          </a:p>
        </p:txBody>
      </p:sp>
      <p:pic>
        <p:nvPicPr>
          <p:cNvPr id="7475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213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00"/>
                </a:solidFill>
                <a:latin typeface="Georgia" panose="02040502050405020303" pitchFamily="18" charset="0"/>
              </a:rPr>
              <a:t>Comer carne humana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Comer animais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Comer penas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Beber sangue</a:t>
            </a:r>
          </a:p>
        </p:txBody>
      </p:sp>
      <p:pic>
        <p:nvPicPr>
          <p:cNvPr id="7577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23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00200"/>
            <a:ext cx="8461375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3200" b="1" smtClean="0">
                <a:latin typeface="Georgia" panose="02040502050405020303" pitchFamily="18" charset="0"/>
              </a:rPr>
              <a:t> Um carro possui um tanque de combustível cuja capacidade máxima é de 60 litros. O motorista percebeu que o tanque possuía 1/4 da capacidade máxima em combustível e não seria possível completar uma viagem planejada entre duas cidades. O motorista, então, vai ao posto de combustível e pede ao frentista para encher completamente o tanque com mais quantos litros?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45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40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35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25</a:t>
            </a:r>
          </a:p>
        </p:txBody>
      </p:sp>
      <p:pic>
        <p:nvPicPr>
          <p:cNvPr id="7782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601788"/>
            <a:ext cx="7772400" cy="485140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OSEC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UNISA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Georgia" panose="02040502050405020303" pitchFamily="18" charset="0"/>
              </a:rPr>
              <a:t>UNESCO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ONUSC</a:t>
            </a:r>
            <a:endParaRPr lang="pt-BR" altLang="pt-BR" sz="6000" smtClean="0">
              <a:latin typeface="Georgia" panose="02040502050405020303" pitchFamily="18" charset="0"/>
            </a:endParaRPr>
          </a:p>
        </p:txBody>
      </p:sp>
      <p:pic>
        <p:nvPicPr>
          <p:cNvPr id="1126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45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40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35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25</a:t>
            </a:r>
          </a:p>
        </p:txBody>
      </p:sp>
      <p:pic>
        <p:nvPicPr>
          <p:cNvPr id="7885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24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Numa luta de boxe profissional, qual é o número normal de ROUDS?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8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9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12</a:t>
            </a:r>
          </a:p>
        </p:txBody>
      </p:sp>
      <p:pic>
        <p:nvPicPr>
          <p:cNvPr id="8089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8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9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12</a:t>
            </a:r>
          </a:p>
        </p:txBody>
      </p:sp>
      <p:pic>
        <p:nvPicPr>
          <p:cNvPr id="8192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25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Capital do Estado americano da Califórnia?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Los Angeles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São Francisco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Sacramento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Beverly Hills</a:t>
            </a:r>
          </a:p>
        </p:txBody>
      </p:sp>
      <p:pic>
        <p:nvPicPr>
          <p:cNvPr id="8397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Los Angeles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São Francisco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Sacramento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Beverly Hills</a:t>
            </a:r>
          </a:p>
        </p:txBody>
      </p:sp>
      <p:pic>
        <p:nvPicPr>
          <p:cNvPr id="8499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26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Qual era o trabalho de Mateus quando foi chamado para ser discípulo??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522922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</a:rPr>
              <a:t>Escriba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Coletor de impostos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Sacerdote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Rabi</a:t>
            </a:r>
          </a:p>
        </p:txBody>
      </p:sp>
      <p:pic>
        <p:nvPicPr>
          <p:cNvPr id="8806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522922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</a:rPr>
              <a:t>Escriba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Coletor de impostos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Sacerdote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Rabi</a:t>
            </a:r>
          </a:p>
        </p:txBody>
      </p:sp>
      <p:pic>
        <p:nvPicPr>
          <p:cNvPr id="8909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3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39893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O que Deus criou no quarto dia da semana da Criação?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27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3600" b="1" smtClean="0">
                <a:latin typeface="Georgia" panose="02040502050405020303" pitchFamily="18" charset="0"/>
              </a:rPr>
              <a:t> Numa prova de matemática, a maioria dos alunos foi muito bem. Na realidade, 3/5 dos 50 alunos da classe obtiveram nota máxima nesta prova. Dessa forma, qual é o número de alunos que não obtiveram nota máxima nessa prova??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10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30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25</a:t>
            </a:r>
          </a:p>
        </p:txBody>
      </p:sp>
      <p:pic>
        <p:nvPicPr>
          <p:cNvPr id="9113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10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30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25</a:t>
            </a:r>
          </a:p>
        </p:txBody>
      </p:sp>
      <p:pic>
        <p:nvPicPr>
          <p:cNvPr id="9216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28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Na ACUPUNTURA como se chama a energia que permeia o corpo?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Yang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Tsi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Chi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Benf</a:t>
            </a:r>
          </a:p>
        </p:txBody>
      </p:sp>
      <p:pic>
        <p:nvPicPr>
          <p:cNvPr id="9421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Yang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Tsi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Chi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Benf</a:t>
            </a:r>
          </a:p>
        </p:txBody>
      </p:sp>
      <p:pic>
        <p:nvPicPr>
          <p:cNvPr id="9523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29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Cidade onde os discípulos pela primeira vez foram chamados cristãos? 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Antioquia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Jope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Derbe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Samaria</a:t>
            </a:r>
          </a:p>
        </p:txBody>
      </p:sp>
      <p:pic>
        <p:nvPicPr>
          <p:cNvPr id="9830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Antioquia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Jope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Derbe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Samaria</a:t>
            </a:r>
          </a:p>
        </p:txBody>
      </p:sp>
      <p:pic>
        <p:nvPicPr>
          <p:cNvPr id="9933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30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Na mitologia egípcia, quem é o irmão da poderosa deusa Ísis?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Georgia" panose="02040502050405020303" pitchFamily="18" charset="0"/>
              </a:rPr>
              <a:t>Sol, Lua e estrelas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Georgia" panose="02040502050405020303" pitchFamily="18" charset="0"/>
              </a:rPr>
              <a:t>As plantas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Georgia" panose="02040502050405020303" pitchFamily="18" charset="0"/>
              </a:rPr>
              <a:t>Os peixes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Georgia" panose="02040502050405020303" pitchFamily="18" charset="0"/>
              </a:rPr>
              <a:t>Os animais</a:t>
            </a:r>
            <a:endParaRPr lang="pt-BR" altLang="pt-BR" sz="5400" smtClean="0">
              <a:latin typeface="Georgia" panose="02040502050405020303" pitchFamily="18" charset="0"/>
            </a:endParaRPr>
          </a:p>
        </p:txBody>
      </p:sp>
      <p:pic>
        <p:nvPicPr>
          <p:cNvPr id="1331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Nut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Osíris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Teb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Baruk</a:t>
            </a:r>
          </a:p>
        </p:txBody>
      </p:sp>
      <p:pic>
        <p:nvPicPr>
          <p:cNvPr id="10137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Nut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Osíris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Teb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Baruk</a:t>
            </a:r>
          </a:p>
        </p:txBody>
      </p:sp>
      <p:pic>
        <p:nvPicPr>
          <p:cNvPr id="10240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madas">
  <a:themeElements>
    <a:clrScheme name="Personalizada 14">
      <a:dk1>
        <a:srgbClr val="000000"/>
      </a:dk1>
      <a:lt1>
        <a:srgbClr val="FFFFFF"/>
      </a:lt1>
      <a:dk2>
        <a:srgbClr val="CC0000"/>
      </a:dk2>
      <a:lt2>
        <a:srgbClr val="FFFFFF"/>
      </a:lt2>
      <a:accent1>
        <a:srgbClr val="CCCCCC"/>
      </a:accent1>
      <a:accent2>
        <a:srgbClr val="CCCC66"/>
      </a:accent2>
      <a:accent3>
        <a:srgbClr val="FFFFFF"/>
      </a:accent3>
      <a:accent4>
        <a:srgbClr val="000000"/>
      </a:accent4>
      <a:accent5>
        <a:srgbClr val="E2E2E2"/>
      </a:accent5>
      <a:accent6>
        <a:srgbClr val="B9B95C"/>
      </a:accent6>
      <a:hlink>
        <a:srgbClr val="666699"/>
      </a:hlink>
      <a:folHlink>
        <a:srgbClr val="CCCC99"/>
      </a:folHlink>
    </a:clrScheme>
    <a:fontScheme name="Camada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mada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1">
        <a:dk1>
          <a:srgbClr val="000000"/>
        </a:dk1>
        <a:lt1>
          <a:srgbClr val="DFDA00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ECEAAA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2">
        <a:dk1>
          <a:srgbClr val="000000"/>
        </a:dk1>
        <a:lt1>
          <a:srgbClr val="EE9AC4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5CAD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3">
        <a:dk1>
          <a:srgbClr val="330033"/>
        </a:dk1>
        <a:lt1>
          <a:srgbClr val="FFFFFF"/>
        </a:lt1>
        <a:dk2>
          <a:srgbClr val="EE9AC4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5CADE"/>
        </a:accent3>
        <a:accent4>
          <a:srgbClr val="DADADA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985</TotalTime>
  <Words>921</Words>
  <Application>Microsoft Office PowerPoint</Application>
  <PresentationFormat>Apresentação na tela (4:3)</PresentationFormat>
  <Paragraphs>315</Paragraphs>
  <Slides>91</Slides>
  <Notes>6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91</vt:i4>
      </vt:variant>
    </vt:vector>
  </HeadingPairs>
  <TitlesOfParts>
    <vt:vector size="99" baseType="lpstr">
      <vt:lpstr>Arial</vt:lpstr>
      <vt:lpstr>Times New Roman</vt:lpstr>
      <vt:lpstr>Wingdings</vt:lpstr>
      <vt:lpstr>Georgia</vt:lpstr>
      <vt:lpstr>Trebuchet MS</vt:lpstr>
      <vt:lpstr>Forte</vt:lpstr>
      <vt:lpstr>Calibri</vt:lpstr>
      <vt:lpstr>Camadas</vt:lpstr>
      <vt:lpstr>Quem Sabe Sabe</vt:lpstr>
      <vt:lpstr>1</vt:lpstr>
      <vt:lpstr>Apresentação do PowerPoint</vt:lpstr>
      <vt:lpstr>Apresentação do PowerPoint</vt:lpstr>
      <vt:lpstr>2</vt:lpstr>
      <vt:lpstr>Apresentação do PowerPoint</vt:lpstr>
      <vt:lpstr>Apresentação do PowerPoint</vt:lpstr>
      <vt:lpstr>3</vt:lpstr>
      <vt:lpstr>Apresentação do PowerPoint</vt:lpstr>
      <vt:lpstr>Apresentação do PowerPoint</vt:lpstr>
      <vt:lpstr>4</vt:lpstr>
      <vt:lpstr>Apresentação do PowerPoint</vt:lpstr>
      <vt:lpstr>Apresentação do PowerPoint</vt:lpstr>
      <vt:lpstr>5</vt:lpstr>
      <vt:lpstr>Apresentação do PowerPoint</vt:lpstr>
      <vt:lpstr>Apresentação do PowerPoint</vt:lpstr>
      <vt:lpstr>6</vt:lpstr>
      <vt:lpstr>Apresentação do PowerPoint</vt:lpstr>
      <vt:lpstr>Apresentação do PowerPoint</vt:lpstr>
      <vt:lpstr>7</vt:lpstr>
      <vt:lpstr>Apresentação do PowerPoint</vt:lpstr>
      <vt:lpstr>Apresentação do PowerPoint</vt:lpstr>
      <vt:lpstr>8</vt:lpstr>
      <vt:lpstr>Apresentação do PowerPoint</vt:lpstr>
      <vt:lpstr>Apresentação do PowerPoint</vt:lpstr>
      <vt:lpstr>9</vt:lpstr>
      <vt:lpstr>Apresentação do PowerPoint</vt:lpstr>
      <vt:lpstr>Apresentação do PowerPoint</vt:lpstr>
      <vt:lpstr>10</vt:lpstr>
      <vt:lpstr>Apresentação do PowerPoint</vt:lpstr>
      <vt:lpstr>Apresentação do PowerPoint</vt:lpstr>
      <vt:lpstr>11</vt:lpstr>
      <vt:lpstr>Apresentação do PowerPoint</vt:lpstr>
      <vt:lpstr>Apresentação do PowerPoint</vt:lpstr>
      <vt:lpstr>12</vt:lpstr>
      <vt:lpstr>Apresentação do PowerPoint</vt:lpstr>
      <vt:lpstr>Apresentação do PowerPoint</vt:lpstr>
      <vt:lpstr>13</vt:lpstr>
      <vt:lpstr>Apresentação do PowerPoint</vt:lpstr>
      <vt:lpstr>Apresentação do PowerPoint</vt:lpstr>
      <vt:lpstr>14</vt:lpstr>
      <vt:lpstr>Apresentação do PowerPoint</vt:lpstr>
      <vt:lpstr>Apresentação do PowerPoint</vt:lpstr>
      <vt:lpstr>15</vt:lpstr>
      <vt:lpstr>Apresentação do PowerPoint</vt:lpstr>
      <vt:lpstr>Apresentação do PowerPoint</vt:lpstr>
      <vt:lpstr>16</vt:lpstr>
      <vt:lpstr>Apresentação do PowerPoint</vt:lpstr>
      <vt:lpstr>Apresentação do PowerPoint</vt:lpstr>
      <vt:lpstr>17</vt:lpstr>
      <vt:lpstr>Apresentação do PowerPoint</vt:lpstr>
      <vt:lpstr>Apresentação do PowerPoint</vt:lpstr>
      <vt:lpstr>18</vt:lpstr>
      <vt:lpstr>Apresentação do PowerPoint</vt:lpstr>
      <vt:lpstr>Apresentação do PowerPoint</vt:lpstr>
      <vt:lpstr>19</vt:lpstr>
      <vt:lpstr>Apresentação do PowerPoint</vt:lpstr>
      <vt:lpstr>Apresentação do PowerPoint</vt:lpstr>
      <vt:lpstr>20</vt:lpstr>
      <vt:lpstr>Apresentação do PowerPoint</vt:lpstr>
      <vt:lpstr>Apresentação do PowerPoint</vt:lpstr>
      <vt:lpstr>21</vt:lpstr>
      <vt:lpstr>Apresentação do PowerPoint</vt:lpstr>
      <vt:lpstr>Apresentação do PowerPoint</vt:lpstr>
      <vt:lpstr>22</vt:lpstr>
      <vt:lpstr>Apresentação do PowerPoint</vt:lpstr>
      <vt:lpstr>Apresentação do PowerPoint</vt:lpstr>
      <vt:lpstr>23</vt:lpstr>
      <vt:lpstr>Apresentação do PowerPoint</vt:lpstr>
      <vt:lpstr>Apresentação do PowerPoint</vt:lpstr>
      <vt:lpstr>24</vt:lpstr>
      <vt:lpstr>Apresentação do PowerPoint</vt:lpstr>
      <vt:lpstr>Apresentação do PowerPoint</vt:lpstr>
      <vt:lpstr>25</vt:lpstr>
      <vt:lpstr>Apresentação do PowerPoint</vt:lpstr>
      <vt:lpstr>Apresentação do PowerPoint</vt:lpstr>
      <vt:lpstr>26</vt:lpstr>
      <vt:lpstr>Apresentação do PowerPoint</vt:lpstr>
      <vt:lpstr>Apresentação do PowerPoint</vt:lpstr>
      <vt:lpstr>27</vt:lpstr>
      <vt:lpstr>Apresentação do PowerPoint</vt:lpstr>
      <vt:lpstr>Apresentação do PowerPoint</vt:lpstr>
      <vt:lpstr>28</vt:lpstr>
      <vt:lpstr>Apresentação do PowerPoint</vt:lpstr>
      <vt:lpstr>Apresentação do PowerPoint</vt:lpstr>
      <vt:lpstr>29</vt:lpstr>
      <vt:lpstr>Apresentação do PowerPoint</vt:lpstr>
      <vt:lpstr>Apresentação do PowerPoint</vt:lpstr>
      <vt:lpstr>30</vt:lpstr>
      <vt:lpstr>Apresentação do PowerPoint</vt:lpstr>
      <vt:lpstr>Apresentação do PowerPoint</vt:lpstr>
    </vt:vector>
  </TitlesOfParts>
  <Company>Casa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Quem Sabe Sabe</dc:title>
  <dc:subject>PE-CAPELAS EFM 2016</dc:subject>
  <dc:creator>Pr. MARCELO AUGUSTO DE CARVALHO; Marcelo Carvalho</dc:creator>
  <cp:keywords>www.4tons.com</cp:keywords>
  <dc:description>COMÉRCIO PROIBIDO. USO PESSOAL</dc:description>
  <cp:lastModifiedBy>APV - Marcelo Augusto de Carvalho</cp:lastModifiedBy>
  <cp:revision>134</cp:revision>
  <dcterms:created xsi:type="dcterms:W3CDTF">2008-11-05T18:17:49Z</dcterms:created>
  <dcterms:modified xsi:type="dcterms:W3CDTF">2016-02-01T18:39:38Z</dcterms:modified>
  <cp:category>PASTORAL ESTUDANTIL APV</cp:category>
</cp:coreProperties>
</file>