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3"/>
  </p:notesMasterIdLst>
  <p:sldIdLst>
    <p:sldId id="256" r:id="rId2"/>
    <p:sldId id="327" r:id="rId3"/>
    <p:sldId id="328" r:id="rId4"/>
    <p:sldId id="578" r:id="rId5"/>
    <p:sldId id="329" r:id="rId6"/>
    <p:sldId id="330" r:id="rId7"/>
    <p:sldId id="579" r:id="rId8"/>
    <p:sldId id="331" r:id="rId9"/>
    <p:sldId id="332" r:id="rId10"/>
    <p:sldId id="572" r:id="rId11"/>
    <p:sldId id="333" r:id="rId12"/>
    <p:sldId id="334" r:id="rId13"/>
    <p:sldId id="580" r:id="rId14"/>
    <p:sldId id="335" r:id="rId15"/>
    <p:sldId id="336" r:id="rId16"/>
    <p:sldId id="581" r:id="rId17"/>
    <p:sldId id="337" r:id="rId18"/>
    <p:sldId id="338" r:id="rId19"/>
    <p:sldId id="582" r:id="rId20"/>
    <p:sldId id="339" r:id="rId21"/>
    <p:sldId id="340" r:id="rId22"/>
    <p:sldId id="583" r:id="rId23"/>
    <p:sldId id="422" r:id="rId24"/>
    <p:sldId id="423" r:id="rId25"/>
    <p:sldId id="573" r:id="rId26"/>
    <p:sldId id="528" r:id="rId27"/>
    <p:sldId id="550" r:id="rId28"/>
    <p:sldId id="584" r:id="rId29"/>
    <p:sldId id="529" r:id="rId30"/>
    <p:sldId id="551" r:id="rId31"/>
    <p:sldId id="587" r:id="rId32"/>
    <p:sldId id="530" r:id="rId33"/>
    <p:sldId id="552" r:id="rId34"/>
    <p:sldId id="588" r:id="rId35"/>
    <p:sldId id="531" r:id="rId36"/>
    <p:sldId id="553" r:id="rId37"/>
    <p:sldId id="589" r:id="rId38"/>
    <p:sldId id="532" r:id="rId39"/>
    <p:sldId id="554" r:id="rId40"/>
    <p:sldId id="590" r:id="rId41"/>
    <p:sldId id="533" r:id="rId42"/>
    <p:sldId id="555" r:id="rId43"/>
    <p:sldId id="574" r:id="rId44"/>
    <p:sldId id="534" r:id="rId45"/>
    <p:sldId id="556" r:id="rId46"/>
    <p:sldId id="591" r:id="rId47"/>
    <p:sldId id="535" r:id="rId48"/>
    <p:sldId id="557" r:id="rId49"/>
    <p:sldId id="592" r:id="rId50"/>
    <p:sldId id="536" r:id="rId51"/>
    <p:sldId id="558" r:id="rId52"/>
    <p:sldId id="593" r:id="rId53"/>
    <p:sldId id="537" r:id="rId54"/>
    <p:sldId id="559" r:id="rId55"/>
    <p:sldId id="594" r:id="rId56"/>
    <p:sldId id="538" r:id="rId57"/>
    <p:sldId id="560" r:id="rId58"/>
    <p:sldId id="598" r:id="rId59"/>
    <p:sldId id="539" r:id="rId60"/>
    <p:sldId id="561" r:id="rId61"/>
    <p:sldId id="599" r:id="rId62"/>
    <p:sldId id="540" r:id="rId63"/>
    <p:sldId id="562" r:id="rId64"/>
    <p:sldId id="575" r:id="rId65"/>
    <p:sldId id="541" r:id="rId66"/>
    <p:sldId id="563" r:id="rId67"/>
    <p:sldId id="597" r:id="rId68"/>
    <p:sldId id="542" r:id="rId69"/>
    <p:sldId id="564" r:id="rId70"/>
    <p:sldId id="586" r:id="rId71"/>
    <p:sldId id="543" r:id="rId72"/>
    <p:sldId id="565" r:id="rId73"/>
    <p:sldId id="596" r:id="rId74"/>
    <p:sldId id="544" r:id="rId75"/>
    <p:sldId id="566" r:id="rId76"/>
    <p:sldId id="600" r:id="rId77"/>
    <p:sldId id="545" r:id="rId78"/>
    <p:sldId id="567" r:id="rId79"/>
    <p:sldId id="576" r:id="rId80"/>
    <p:sldId id="546" r:id="rId81"/>
    <p:sldId id="568" r:id="rId82"/>
    <p:sldId id="585" r:id="rId83"/>
    <p:sldId id="547" r:id="rId84"/>
    <p:sldId id="569" r:id="rId85"/>
    <p:sldId id="601" r:id="rId86"/>
    <p:sldId id="548" r:id="rId87"/>
    <p:sldId id="570" r:id="rId88"/>
    <p:sldId id="577" r:id="rId89"/>
    <p:sldId id="549" r:id="rId90"/>
    <p:sldId id="571" r:id="rId91"/>
    <p:sldId id="595" r:id="rId9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6B6703B-52D8-41CB-A728-ABDF37C7767F}" type="datetimeFigureOut">
              <a:rPr lang="pt-BR"/>
              <a:pPr>
                <a:defRPr/>
              </a:pPr>
              <a:t>01/02/2016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69698B-1F35-44C2-89F1-76DBEFC5D0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1503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sz="4800" b="1" smtClean="0"/>
              <a:t>3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</a:pPr>
            <a:fld id="{DDEFA1BD-9514-4CEB-B9A4-F3D9A5AAFB69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b="1" smtClean="0"/>
              <a:t>Mar. 3:17</a:t>
            </a:r>
            <a:endParaRPr lang="pt-BR" alt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</a:pPr>
            <a:fld id="{D88A61EF-F1F0-48DC-A02C-DFD85BBED93E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2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b="1" smtClean="0"/>
              <a:t>Mar. 1:29-31</a:t>
            </a:r>
            <a:endParaRPr lang="pt-BR" altLang="pt-BR" smtClean="0"/>
          </a:p>
          <a:p>
            <a:endParaRPr lang="pt-BR" altLang="pt-BR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</a:pPr>
            <a:fld id="{9890950C-E46A-4FC0-A89C-F5416840F996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1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b="1" smtClean="0"/>
              <a:t>2 Cor. 11:25</a:t>
            </a:r>
            <a:endParaRPr lang="pt-BR" alt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</a:pPr>
            <a:fld id="{07CCD35F-6E11-47E7-A64E-227347C0A27B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62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06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b="1" smtClean="0"/>
              <a:t>Mat. 9:9</a:t>
            </a:r>
            <a:endParaRPr lang="pt-BR" altLang="pt-BR" smtClean="0"/>
          </a:p>
          <a:p>
            <a:endParaRPr lang="pt-BR" altLang="pt-BR" smtClean="0"/>
          </a:p>
        </p:txBody>
      </p:sp>
      <p:sp>
        <p:nvSpPr>
          <p:cNvPr id="870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</a:pPr>
            <a:fld id="{C185D065-A890-4CB1-9702-22E22DD60A4B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77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747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b="1" smtClean="0"/>
              <a:t>Atos 11:26</a:t>
            </a:r>
            <a:endParaRPr lang="pt-BR" altLang="pt-BR" smtClean="0"/>
          </a:p>
        </p:txBody>
      </p:sp>
      <p:sp>
        <p:nvSpPr>
          <p:cNvPr id="972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</a:pPr>
            <a:fld id="{FD441043-2CC7-4614-86A2-1144ADF8013A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86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9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6678C-9ABE-44B3-8BA7-8971F4BEA75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867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E9364-3B41-4D25-9904-9AFF52D80EF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347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96B5F-86E7-4ABB-B903-42C9E33932A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902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E6391-7232-4B16-8B11-F0267514B1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8527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8E33-8374-406D-BDFF-B8F2FC7B9F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861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737AA-6AAA-490B-89FC-BDE0F06789F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03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B5FEE-6062-4EB7-B7EC-5D3B974C197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757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FCED-EB9C-4B49-BA08-06C699AF7F6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56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292B9-B4F5-44FD-94D9-04CDD434D7F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687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E983E-468D-4978-9ABC-A84112422F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5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945E-8DDE-459F-B027-B93B59F830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909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4F37A4FF-9E6A-4FBA-BA80-C4A04BCBE8D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907213" cy="2209800"/>
          </a:xfrm>
        </p:spPr>
        <p:txBody>
          <a:bodyPr/>
          <a:lstStyle/>
          <a:p>
            <a:pPr eaLnBrk="1" hangingPunct="1"/>
            <a:r>
              <a:rPr lang="pt-BR" altLang="pt-BR" sz="6600" b="1" smtClean="0">
                <a:solidFill>
                  <a:schemeClr val="tx1"/>
                </a:solidFill>
                <a:latin typeface="Trebuchet MS" panose="020B0603020202020204" pitchFamily="34" charset="0"/>
              </a:rPr>
              <a:t>Quem Sabe Sabe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z="4000" b="1" smtClean="0">
                <a:solidFill>
                  <a:srgbClr val="FFFF00"/>
                </a:solidFill>
                <a:latin typeface="Forte" panose="03060902040502070203" pitchFamily="66" charset="0"/>
              </a:rPr>
              <a:t>Pastoral Estudantil - APV</a:t>
            </a:r>
          </a:p>
        </p:txBody>
      </p:sp>
      <p:pic>
        <p:nvPicPr>
          <p:cNvPr id="410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8369" y="5373216"/>
            <a:ext cx="1130439" cy="110799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21</a:t>
            </a:r>
            <a:endParaRPr lang="pt-BR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Sol, Lua e estrelas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As plantas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Os peixes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Os animais</a:t>
            </a:r>
            <a:endParaRPr lang="pt-BR" altLang="pt-BR" sz="5400" smtClean="0">
              <a:latin typeface="Georgia" panose="02040502050405020303" pitchFamily="18" charset="0"/>
            </a:endParaRPr>
          </a:p>
        </p:txBody>
      </p:sp>
      <p:pic>
        <p:nvPicPr>
          <p:cNvPr id="143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A que país pertence essa bandeira?</a:t>
            </a:r>
          </a:p>
        </p:txBody>
      </p:sp>
      <p:pic>
        <p:nvPicPr>
          <p:cNvPr id="15364" name="Picture 5" descr="http://upload.wikimedia.org/wikipedia/commons/thumb/c/c3/Flag_of_France.svg/900px-Flag_of_Fra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3284538"/>
            <a:ext cx="47561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402513" cy="44640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Holanda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Rússia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Polônia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França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63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402513" cy="44640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Holanda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Rússia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Polônia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França</a:t>
            </a:r>
            <a:endParaRPr lang="pt-BR" altLang="pt-BR" sz="60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174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que Estado brasileiro nasceu o cantor e compositor DJAVAN?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Sergipe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Pernambuco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Alagoas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Ceará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94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Sergipe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Pernambuco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Alagoas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Ceará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04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Capital da Lituânia?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416800" cy="43211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Vilnius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Zurique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Oslo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Praga</a:t>
            </a:r>
          </a:p>
        </p:txBody>
      </p:sp>
      <p:pic>
        <p:nvPicPr>
          <p:cNvPr id="225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416800" cy="43211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Vilnius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Zurique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Oslo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Praga</a:t>
            </a:r>
          </a:p>
        </p:txBody>
      </p:sp>
      <p:pic>
        <p:nvPicPr>
          <p:cNvPr id="235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que país Winston Churchill foi líder político?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Genghis Khan foi líder de que Império?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Chinês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Mongol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Japonês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Coreano</a:t>
            </a:r>
          </a:p>
        </p:txBody>
      </p:sp>
      <p:pic>
        <p:nvPicPr>
          <p:cNvPr id="256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Chinês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Mongol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Japonês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Coreano</a:t>
            </a:r>
          </a:p>
        </p:txBody>
      </p:sp>
      <p:pic>
        <p:nvPicPr>
          <p:cNvPr id="266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A quais de Seus discípulos Jesus chamou "filhos do trovão"?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Pedro e André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Tomé e Felipe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Tiago e João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Bartolomeu e Mateus</a:t>
            </a:r>
          </a:p>
        </p:txBody>
      </p:sp>
      <p:pic>
        <p:nvPicPr>
          <p:cNvPr id="296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Pedro e André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Tomé e Felipe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Tiago e João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Bartolomeu e Mateus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r>
              <a:rPr lang="pt-BR" altLang="pt-BR" sz="4000" b="1" smtClean="0">
                <a:latin typeface="Georgia" panose="02040502050405020303" pitchFamily="18" charset="0"/>
              </a:rPr>
              <a:t> Um criador de galinhas tem caixas para armazenar 6 ovos e caixas para armazenar 12 ovos. Qual é o menor número de caixas que ele precisa para armazenar 66 ovos??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pic>
        <p:nvPicPr>
          <p:cNvPr id="327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Coletivos de Canções?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Nederland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Ireland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Boogieland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England</a:t>
            </a:r>
          </a:p>
        </p:txBody>
      </p:sp>
      <p:pic>
        <p:nvPicPr>
          <p:cNvPr id="71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Álbum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Elenco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Cancioneiro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Romanceiro</a:t>
            </a:r>
          </a:p>
        </p:txBody>
      </p:sp>
      <p:pic>
        <p:nvPicPr>
          <p:cNvPr id="358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Álbum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Elenco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Cancioneiro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Romanceiro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Astro sideral que provoca o efeito das MARÉS?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Lua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Cometas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Vênus</a:t>
            </a:r>
          </a:p>
        </p:txBody>
      </p:sp>
      <p:pic>
        <p:nvPicPr>
          <p:cNvPr id="389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Lua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Cometas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Vênus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4000" b="1" smtClean="0">
                <a:latin typeface="Georgia" panose="02040502050405020303" pitchFamily="18" charset="0"/>
              </a:rPr>
              <a:t> Dispositivo de segurança de um circuito elétrico, que tem a função de interromper a passagem de corrente elétrica no circuito, quando a corrente ultrapassar o limite permitido pelo fusível, evitando assim um curto-circuito.?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Alternador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Fusível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Chave de transmissão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Extintor</a:t>
            </a:r>
          </a:p>
        </p:txBody>
      </p:sp>
      <p:pic>
        <p:nvPicPr>
          <p:cNvPr id="419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Alternador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Fusível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Chave de transmissão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Extintor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nosso calendário Anual, qual é o DIA MUNDIAL DA ÁGUA?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22 de março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de maio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de agosto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de novembro</a:t>
            </a:r>
          </a:p>
        </p:txBody>
      </p:sp>
      <p:pic>
        <p:nvPicPr>
          <p:cNvPr id="450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Nederland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Ireland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Boogieland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England</a:t>
            </a:r>
          </a:p>
        </p:txBody>
      </p:sp>
      <p:pic>
        <p:nvPicPr>
          <p:cNvPr id="81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22 de março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de maio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de agosto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de novembro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A sogra de qual discípulo foi curada por Jesus?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João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Tomé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Tadeu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Pedro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João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Tomé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Tadeu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Pedro</a:t>
            </a:r>
          </a:p>
        </p:txBody>
      </p:sp>
      <p:pic>
        <p:nvPicPr>
          <p:cNvPr id="501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Soro usado para tratar das pessoas picadas por ARANHAS?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Antibotrópico</a:t>
            </a:r>
            <a:endParaRPr lang="pt-BR" altLang="pt-BR" sz="6600" b="1" smtClean="0">
              <a:solidFill>
                <a:srgbClr val="FFFFFF"/>
              </a:solidFill>
              <a:latin typeface="Georgia" panose="02040502050405020303" pitchFamily="18" charset="0"/>
            </a:endParaRP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Aracnotrópico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Vacinonha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Anfibiotrópico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Antibotrópico</a:t>
            </a:r>
            <a:endParaRPr lang="pt-BR" altLang="pt-BR" sz="6600" b="1" smtClean="0">
              <a:solidFill>
                <a:srgbClr val="FFFFFF"/>
              </a:solidFill>
              <a:latin typeface="Georgia" panose="02040502050405020303" pitchFamily="18" charset="0"/>
            </a:endParaRP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Aracnotrópico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Vacinonha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Anfibiotrópico</a:t>
            </a:r>
          </a:p>
        </p:txBody>
      </p:sp>
      <p:pic>
        <p:nvPicPr>
          <p:cNvPr id="532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71638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4800" b="1" smtClean="0">
                <a:latin typeface="Georgia" panose="02040502050405020303" pitchFamily="18" charset="0"/>
              </a:rPr>
              <a:t> Ideologia negadora dos valores sociais e políticos prevalecentes no mundo moderno como o estado laico, a lei, a ordem, a religião e a propriedade privada?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Anarquia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Nazismo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Sofismo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Bruxismo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Anarquia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Nazismo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Sofismo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Bruxismo</a:t>
            </a:r>
          </a:p>
        </p:txBody>
      </p:sp>
      <p:pic>
        <p:nvPicPr>
          <p:cNvPr id="563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Sigla famosa para Organização das Nações Unidas para a Educação, a Ciência e a Cultura?</a:t>
            </a:r>
          </a:p>
        </p:txBody>
      </p:sp>
      <p:sp>
        <p:nvSpPr>
          <p:cNvPr id="9220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4800" b="1" smtClean="0">
                <a:latin typeface="Georgia" panose="02040502050405020303" pitchFamily="18" charset="0"/>
              </a:rPr>
              <a:t> Tribunal religioso criado na Idade Média para condenar todos aqueles que eram contra os dogmas pregados pela Igreja Católica?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Tribunal de Nuremberg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Yon Kippur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Santa Inquisição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Concílio Vaticano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Tribunal de Nuremberg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Yon Kippur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Santa Inquisição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Concílio Vaticano</a:t>
            </a:r>
          </a:p>
        </p:txBody>
      </p:sp>
      <p:pic>
        <p:nvPicPr>
          <p:cNvPr id="593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Nome verdadeiro de um dos maiores artistas brasileiros, ALEIJADINHO?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latin typeface="Georgia" panose="02040502050405020303" pitchFamily="18" charset="0"/>
              </a:rPr>
              <a:t>Antônio Francisco Lisboa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Antônio Carlos Lisboa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Antônio Afrânio Lisboa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Antônio da Silva Xavier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00"/>
                </a:solidFill>
                <a:latin typeface="Georgia" panose="02040502050405020303" pitchFamily="18" charset="0"/>
              </a:rPr>
              <a:t>Antônio Francisco Lisboa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Antônio Carlos Lisboa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Antônio Afrânio Lisboa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Antônio da Silva Xavier</a:t>
            </a:r>
          </a:p>
        </p:txBody>
      </p:sp>
      <p:pic>
        <p:nvPicPr>
          <p:cNvPr id="624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4800" b="1" smtClean="0">
                <a:latin typeface="Georgia" panose="02040502050405020303" pitchFamily="18" charset="0"/>
              </a:rPr>
              <a:t> Fenômeno causado pelo aquecimento das águas do Pacífico além do normal e pela redução dos ventos alísios  na região equatorial?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Conversão das marés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Tectonismo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 Ninho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Katrina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Conversão das marés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Tectonismo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 Ninho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Katrina</a:t>
            </a:r>
          </a:p>
        </p:txBody>
      </p:sp>
      <p:pic>
        <p:nvPicPr>
          <p:cNvPr id="655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</a:rPr>
              <a:t> Região do espaço que possui uma quantidade tão grande de massa concentrada que nada consegue escapar da atração de sua força de gravidade, nem mesmo a luz?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OSEC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UNISA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UNESCO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ONUSC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02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Span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Eletrotáquions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Blacksky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Buraco Negro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Span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Eletrotáquions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Blacksky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Buraco Negro</a:t>
            </a:r>
          </a:p>
        </p:txBody>
      </p:sp>
      <p:pic>
        <p:nvPicPr>
          <p:cNvPr id="686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Que apóstolo de Jesus esteve três vezes em naufrágio?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Pedro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Tiago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Barnabé</a:t>
            </a:r>
          </a:p>
        </p:txBody>
      </p:sp>
      <p:pic>
        <p:nvPicPr>
          <p:cNvPr id="716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Pedro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Tiago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Barnabé</a:t>
            </a:r>
          </a:p>
        </p:txBody>
      </p:sp>
      <p:pic>
        <p:nvPicPr>
          <p:cNvPr id="727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71638"/>
            <a:ext cx="7921625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Qual a definição de ANTROPOFAGIA?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Comer carne humana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Comer animais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Comer penas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Beber sangue</a:t>
            </a:r>
          </a:p>
        </p:txBody>
      </p:sp>
      <p:pic>
        <p:nvPicPr>
          <p:cNvPr id="747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Comer carne humana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Comer animais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Comer penas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Beber sangue</a:t>
            </a:r>
          </a:p>
        </p:txBody>
      </p:sp>
      <p:pic>
        <p:nvPicPr>
          <p:cNvPr id="757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461375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3200" b="1" smtClean="0">
                <a:latin typeface="Georgia" panose="02040502050405020303" pitchFamily="18" charset="0"/>
              </a:rPr>
              <a:t> Um carro possui um tanque de combustível cuja capacidade máxima é de 60 litros. O motorista percebeu que o tanque possuía 1/4 da capacidade máxima em combustível e não seria possível completar uma viagem planejada entre duas cidades. O motorista, então, vai ao posto de combustível e pede ao frentista para encher completamente o tanque com mais quantos litros?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45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</a:t>
            </a:r>
          </a:p>
        </p:txBody>
      </p:sp>
      <p:pic>
        <p:nvPicPr>
          <p:cNvPr id="778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OSEC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UNISA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UNESCO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ONUSC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12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45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</a:t>
            </a:r>
          </a:p>
        </p:txBody>
      </p:sp>
      <p:pic>
        <p:nvPicPr>
          <p:cNvPr id="788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Numa luta de boxe profissional, qual é o número normal de ROUDS?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pic>
        <p:nvPicPr>
          <p:cNvPr id="808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pic>
        <p:nvPicPr>
          <p:cNvPr id="819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Capital do Estado americano da Califórnia?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Los Angeles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Francisco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Sacramento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Beverly Hills</a:t>
            </a:r>
          </a:p>
        </p:txBody>
      </p:sp>
      <p:pic>
        <p:nvPicPr>
          <p:cNvPr id="839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Los Angeles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Francisco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Sacramento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Beverly Hills</a:t>
            </a:r>
          </a:p>
        </p:txBody>
      </p:sp>
      <p:pic>
        <p:nvPicPr>
          <p:cNvPr id="849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Qual era o trabalho de Mateus quando foi chamado para ser discípulo??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Escriba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Coletor de impostos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Sacerdote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Rabi</a:t>
            </a:r>
          </a:p>
        </p:txBody>
      </p:sp>
      <p:pic>
        <p:nvPicPr>
          <p:cNvPr id="880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Escriba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Coletor de impostos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Sacerdote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Rabi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989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que Deus criou no quarto dia da semana da Criação?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3600" b="1" smtClean="0">
                <a:latin typeface="Georgia" panose="02040502050405020303" pitchFamily="18" charset="0"/>
              </a:rPr>
              <a:t> Numa prova de matemática, a maioria dos alunos foi muito bem. Na realidade, 3/5 dos 50 alunos da classe obtiveram nota máxima nesta prova. Dessa forma, qual é o número de alunos que não obtiveram nota máxima nessa prova??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</a:t>
            </a:r>
          </a:p>
        </p:txBody>
      </p:sp>
      <p:pic>
        <p:nvPicPr>
          <p:cNvPr id="911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</a:t>
            </a: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Na ACUPUNTURA como se chama a energia que permeia o corpo?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Yang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Benf</a:t>
            </a:r>
          </a:p>
        </p:txBody>
      </p:sp>
      <p:pic>
        <p:nvPicPr>
          <p:cNvPr id="942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Yang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Benf</a:t>
            </a: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Cidade onde os discípulos pela primeira vez foram chamados cristãos?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Antioquia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Derbe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Samaria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Antioquia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Derbe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Samaria</a:t>
            </a:r>
          </a:p>
        </p:txBody>
      </p:sp>
      <p:pic>
        <p:nvPicPr>
          <p:cNvPr id="993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Na mitologia egípcia, quem é o irmão da poderosa deusa Ísis?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Sol, Lua e estrelas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As plantas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Os peixes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Os animais</a:t>
            </a:r>
            <a:endParaRPr lang="pt-BR" altLang="pt-BR" sz="5400" smtClean="0">
              <a:latin typeface="Georgia" panose="02040502050405020303" pitchFamily="18" charset="0"/>
            </a:endParaRP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Nut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Osíris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Baruk</a:t>
            </a:r>
          </a:p>
        </p:txBody>
      </p:sp>
      <p:pic>
        <p:nvPicPr>
          <p:cNvPr id="1013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Nut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Osíris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Baruk</a:t>
            </a:r>
          </a:p>
        </p:txBody>
      </p:sp>
      <p:pic>
        <p:nvPicPr>
          <p:cNvPr id="1024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14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921</Words>
  <Application>Microsoft Office PowerPoint</Application>
  <PresentationFormat>Apresentação na tela (4:3)</PresentationFormat>
  <Paragraphs>315</Paragraphs>
  <Slides>91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91</vt:i4>
      </vt:variant>
    </vt:vector>
  </HeadingPairs>
  <TitlesOfParts>
    <vt:vector size="99" baseType="lpstr">
      <vt:lpstr>Arial</vt:lpstr>
      <vt:lpstr>Times New Roman</vt:lpstr>
      <vt:lpstr>Wingdings</vt:lpstr>
      <vt:lpstr>Georgia</vt:lpstr>
      <vt:lpstr>Trebuchet MS</vt:lpstr>
      <vt:lpstr>Forte</vt:lpstr>
      <vt:lpstr>Calibri</vt:lpstr>
      <vt:lpstr>Camadas</vt:lpstr>
      <vt:lpstr>Quem Sabe Sabe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PE-CAPELAS EFM 2016</dc:subject>
  <dc:creator>Pr. MARCELO AUGUSTO DE CARVALHO; Marcelo Carvalho</dc:creator>
  <cp:keywords>www.4tons.com</cp:keywords>
  <dc:description>COMÉRCIO PROIBIDO. USO PESSOAL</dc:description>
  <cp:lastModifiedBy>APV - Marcelo Augusto de Carvalho</cp:lastModifiedBy>
  <cp:revision>134</cp:revision>
  <dcterms:created xsi:type="dcterms:W3CDTF">2008-11-05T18:17:49Z</dcterms:created>
  <dcterms:modified xsi:type="dcterms:W3CDTF">2016-02-01T18:39:38Z</dcterms:modified>
  <cp:category>PASTORAL ESTUDANTIL APV</cp:category>
</cp:coreProperties>
</file>