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82"/>
  </p:notesMasterIdLst>
  <p:sldIdLst>
    <p:sldId id="256" r:id="rId2"/>
    <p:sldId id="428" r:id="rId3"/>
    <p:sldId id="257" r:id="rId4"/>
    <p:sldId id="429" r:id="rId5"/>
    <p:sldId id="431" r:id="rId6"/>
    <p:sldId id="430" r:id="rId7"/>
    <p:sldId id="258" r:id="rId8"/>
    <p:sldId id="489" r:id="rId9"/>
    <p:sldId id="259" r:id="rId10"/>
    <p:sldId id="260" r:id="rId11"/>
    <p:sldId id="490" r:id="rId12"/>
    <p:sldId id="261" r:id="rId13"/>
    <p:sldId id="262" r:id="rId14"/>
    <p:sldId id="491" r:id="rId15"/>
    <p:sldId id="263" r:id="rId16"/>
    <p:sldId id="468" r:id="rId17"/>
    <p:sldId id="492" r:id="rId18"/>
    <p:sldId id="265" r:id="rId19"/>
    <p:sldId id="266" r:id="rId20"/>
    <p:sldId id="493" r:id="rId21"/>
    <p:sldId id="315" r:id="rId22"/>
    <p:sldId id="368" r:id="rId23"/>
    <p:sldId id="494" r:id="rId24"/>
    <p:sldId id="267" r:id="rId25"/>
    <p:sldId id="270" r:id="rId26"/>
    <p:sldId id="495" r:id="rId27"/>
    <p:sldId id="269" r:id="rId28"/>
    <p:sldId id="471" r:id="rId29"/>
    <p:sldId id="496" r:id="rId30"/>
    <p:sldId id="271" r:id="rId31"/>
    <p:sldId id="272" r:id="rId32"/>
    <p:sldId id="497" r:id="rId33"/>
    <p:sldId id="273" r:id="rId34"/>
    <p:sldId id="274" r:id="rId35"/>
    <p:sldId id="498" r:id="rId36"/>
    <p:sldId id="275" r:id="rId37"/>
    <p:sldId id="276" r:id="rId38"/>
    <p:sldId id="514" r:id="rId39"/>
    <p:sldId id="277" r:id="rId40"/>
    <p:sldId id="278" r:id="rId41"/>
    <p:sldId id="499" r:id="rId42"/>
    <p:sldId id="279" r:id="rId43"/>
    <p:sldId id="280" r:id="rId44"/>
    <p:sldId id="500" r:id="rId45"/>
    <p:sldId id="281" r:id="rId46"/>
    <p:sldId id="282" r:id="rId47"/>
    <p:sldId id="501" r:id="rId48"/>
    <p:sldId id="283" r:id="rId49"/>
    <p:sldId id="395" r:id="rId50"/>
    <p:sldId id="502" r:id="rId51"/>
    <p:sldId id="285" r:id="rId52"/>
    <p:sldId id="286" r:id="rId53"/>
    <p:sldId id="503" r:id="rId54"/>
    <p:sldId id="287" r:id="rId55"/>
    <p:sldId id="288" r:id="rId56"/>
    <p:sldId id="504" r:id="rId57"/>
    <p:sldId id="289" r:id="rId58"/>
    <p:sldId id="290" r:id="rId59"/>
    <p:sldId id="505" r:id="rId60"/>
    <p:sldId id="291" r:id="rId61"/>
    <p:sldId id="292" r:id="rId62"/>
    <p:sldId id="506" r:id="rId63"/>
    <p:sldId id="293" r:id="rId64"/>
    <p:sldId id="294" r:id="rId65"/>
    <p:sldId id="507" r:id="rId66"/>
    <p:sldId id="295" r:id="rId67"/>
    <p:sldId id="296" r:id="rId68"/>
    <p:sldId id="508" r:id="rId69"/>
    <p:sldId id="297" r:id="rId70"/>
    <p:sldId id="298" r:id="rId71"/>
    <p:sldId id="509" r:id="rId72"/>
    <p:sldId id="299" r:id="rId73"/>
    <p:sldId id="300" r:id="rId74"/>
    <p:sldId id="510" r:id="rId75"/>
    <p:sldId id="313" r:id="rId76"/>
    <p:sldId id="314" r:id="rId77"/>
    <p:sldId id="511" r:id="rId78"/>
    <p:sldId id="461" r:id="rId79"/>
    <p:sldId id="462" r:id="rId80"/>
    <p:sldId id="512" r:id="rId81"/>
  </p:sldIdLst>
  <p:sldSz cx="9144000" cy="6858000" type="screen4x3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99FF"/>
    <a:srgbClr val="66FFFF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1581" autoAdjust="0"/>
  </p:normalViewPr>
  <p:slideViewPr>
    <p:cSldViewPr>
      <p:cViewPr varScale="1">
        <p:scale>
          <a:sx n="53" d="100"/>
          <a:sy n="53" d="100"/>
        </p:scale>
        <p:origin x="189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331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E34C8090-DB45-4058-BDD9-D2296EEF281B}" type="datetimeFigureOut">
              <a:rPr lang="pt-BR"/>
              <a:pPr>
                <a:defRPr/>
              </a:pPr>
              <a:t>01/02/2016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 smtClean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C675E3C6-B4A2-44BB-9D4F-B06E454A9929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558275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</a:pPr>
            <a:r>
              <a:rPr lang="pt-BR" altLang="pt-BR" b="1" smtClean="0"/>
              <a:t>www.4tons.com</a:t>
            </a:r>
          </a:p>
          <a:p>
            <a:pPr algn="ctr" eaLnBrk="1" hangingPunct="1">
              <a:spcBef>
                <a:spcPct val="0"/>
              </a:spcBef>
            </a:pPr>
            <a:r>
              <a:rPr lang="pt-BR" altLang="pt-BR" b="1" smtClean="0"/>
              <a:t>Pr. Marcelo Augusto de Carvalho</a:t>
            </a:r>
          </a:p>
          <a:p>
            <a:pPr eaLnBrk="1" hangingPunct="1">
              <a:spcBef>
                <a:spcPct val="0"/>
              </a:spcBef>
            </a:pPr>
            <a:endParaRPr lang="pt-BR" altLang="pt-BR" b="1" smtClean="0"/>
          </a:p>
          <a:p>
            <a:pPr eaLnBrk="1" hangingPunct="1">
              <a:spcBef>
                <a:spcPct val="0"/>
              </a:spcBef>
            </a:pPr>
            <a:r>
              <a:rPr lang="pt-BR" altLang="pt-BR" b="1" smtClean="0"/>
              <a:t>01</a:t>
            </a:r>
          </a:p>
          <a:p>
            <a:pPr algn="r" eaLnBrk="1" hangingPunct="1">
              <a:spcBef>
                <a:spcPct val="0"/>
              </a:spcBef>
            </a:pPr>
            <a:r>
              <a:rPr lang="pt-BR" altLang="pt-BR" b="1" smtClean="0"/>
              <a:t>21/11/2012</a:t>
            </a:r>
          </a:p>
          <a:p>
            <a:pPr algn="r" eaLnBrk="1" hangingPunct="1">
              <a:spcBef>
                <a:spcPct val="0"/>
              </a:spcBef>
            </a:pPr>
            <a:endParaRPr lang="pt-BR" altLang="pt-BR" b="1" smtClean="0"/>
          </a:p>
          <a:p>
            <a:pPr algn="just" eaLnBrk="1" hangingPunct="1">
              <a:spcBef>
                <a:spcPct val="0"/>
              </a:spcBef>
            </a:pPr>
            <a:r>
              <a:rPr lang="pt-BR" altLang="pt-BR" b="1" smtClean="0"/>
              <a:t>1- TODAS AS TURMAS CONTRA SI: do 6 ao 3 do Médio competirão entre si. Assim nunca contarão aos outros as perguntas.</a:t>
            </a:r>
          </a:p>
          <a:p>
            <a:pPr algn="just" eaLnBrk="1" hangingPunct="1">
              <a:spcBef>
                <a:spcPct val="0"/>
              </a:spcBef>
            </a:pPr>
            <a:r>
              <a:rPr lang="pt-BR" altLang="pt-BR" b="1" smtClean="0"/>
              <a:t>2- CADA TURMA COM 4 PLACAS NA MÃO DO REPRESENTANTE DE CLASSE. Eles lêem a pergunta em silêncio, as opções e juntos decidem pela resposta em 30 segundos.</a:t>
            </a:r>
          </a:p>
          <a:p>
            <a:pPr algn="just" eaLnBrk="1" hangingPunct="1">
              <a:spcBef>
                <a:spcPct val="0"/>
              </a:spcBef>
            </a:pPr>
            <a:r>
              <a:rPr lang="pt-BR" altLang="pt-BR" b="1" smtClean="0"/>
              <a:t>3- LEVANTAR AS PLACAS AO MESMO TEMPO: isto evita que um copie do outro a resposta.</a:t>
            </a:r>
          </a:p>
          <a:p>
            <a:pPr algn="just" eaLnBrk="1" hangingPunct="1">
              <a:spcBef>
                <a:spcPct val="0"/>
              </a:spcBef>
            </a:pPr>
            <a:r>
              <a:rPr lang="pt-BR" altLang="pt-BR" b="1" smtClean="0"/>
              <a:t>4- VOCÊ MARCA NO GABARITO A RESPOSTA DE CADA TURMA E GUARDA CONSIGO A PONTUAÇÃO DE CADA DIA. É ACUMULATIVA.</a:t>
            </a:r>
          </a:p>
          <a:p>
            <a:pPr algn="just" eaLnBrk="1" hangingPunct="1">
              <a:spcBef>
                <a:spcPct val="0"/>
              </a:spcBef>
            </a:pPr>
            <a:r>
              <a:rPr lang="pt-BR" altLang="pt-BR" b="1" smtClean="0"/>
              <a:t>5- DEPOIS DÁ A RESPOSTA CERTA  NO SLIDE SEGUINTE.</a:t>
            </a:r>
          </a:p>
          <a:p>
            <a:pPr algn="just" eaLnBrk="1" hangingPunct="1">
              <a:spcBef>
                <a:spcPct val="0"/>
              </a:spcBef>
            </a:pPr>
            <a:r>
              <a:rPr lang="pt-BR" altLang="pt-BR" b="1" smtClean="0"/>
              <a:t>6- PRÊMIOS: bombom pra turma que ganhou naquele dia, e uma sorvetada pra quem ganhou no semestre todo.</a:t>
            </a:r>
          </a:p>
        </p:txBody>
      </p:sp>
      <p:sp>
        <p:nvSpPr>
          <p:cNvPr id="512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693D89A-89C8-4090-B43A-4809CF195235}" type="slidenum">
              <a:rPr lang="pt-BR" altLang="pt-BR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</a:t>
            </a:fld>
            <a:endParaRPr lang="pt-BR" altLang="pt-B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842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</a:pPr>
            <a:endParaRPr lang="pt-BR" altLang="pt-BR" b="1" smtClean="0"/>
          </a:p>
        </p:txBody>
      </p:sp>
      <p:sp>
        <p:nvSpPr>
          <p:cNvPr id="717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45C719D-37AA-49E1-AF02-EF8AF9C4A09E}" type="slidenum">
              <a:rPr lang="pt-BR" altLang="pt-BR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</a:t>
            </a:fld>
            <a:endParaRPr lang="pt-BR" altLang="pt-B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29895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</a:pPr>
            <a:endParaRPr lang="pt-BR" altLang="pt-BR" b="1" smtClean="0"/>
          </a:p>
        </p:txBody>
      </p:sp>
      <p:sp>
        <p:nvSpPr>
          <p:cNvPr id="1024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A48896B-64A5-43B3-8046-631B3516315A}" type="slidenum">
              <a:rPr lang="pt-BR" altLang="pt-BR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</a:t>
            </a:fld>
            <a:endParaRPr lang="pt-BR" altLang="pt-B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31492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5325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F9CBF27-C416-44A8-AC53-FB54949EB1C8}" type="slidenum">
              <a:rPr lang="pt-BR" altLang="pt-BR" smtClean="0"/>
              <a:pPr/>
              <a:t>45</a:t>
            </a:fld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19425018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763000" cy="5943600"/>
            <a:chOff x="0" y="0"/>
            <a:chExt cx="5520" cy="3744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pt-BR" altLang="pt-BR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10" name="Rectangle 5"/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defRPr/>
                </a:pPr>
                <a:endParaRPr lang="pt-BR" altLang="pt-BR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" name="Rectangle 6"/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defRPr/>
                </a:pPr>
                <a:endParaRPr lang="pt-BR" altLang="pt-BR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" name="Line 7"/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7" name="Group 8"/>
            <p:cNvGrpSpPr>
              <a:grpSpLocks/>
            </p:cNvGrpSpPr>
            <p:nvPr userDrawn="1"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8" name="Rectangle 9"/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defRPr/>
                </a:pPr>
                <a:endParaRPr lang="pt-BR" altLang="pt-BR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" name="Line 10"/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</p:grpSp>
      <p:sp>
        <p:nvSpPr>
          <p:cNvPr id="6155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057400" y="1143000"/>
            <a:ext cx="6629400" cy="2209800"/>
          </a:xfrm>
        </p:spPr>
        <p:txBody>
          <a:bodyPr/>
          <a:lstStyle>
            <a:lvl1pPr>
              <a:defRPr sz="4800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6156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858000" cy="16002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912813" y="625157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4388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7D8613-238E-4F4C-A747-7538E5BCD209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67089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A22A12-3E19-410E-9E8A-56037BA9DF2E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72201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5853112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5853112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EA432F-017B-4F52-A876-D7A919B42FBD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16231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719112-9FBB-4D04-8DC2-6977457CE33E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80668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15BD75-317B-41D5-8E14-200F14557B60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78522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45B47D-64AA-4223-BCD0-E649EB40A998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301389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5AD1F0-83E6-4094-B2CD-4DBCD8E39090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63955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F23E2B-3E69-405D-9144-3DD42A6A794C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74285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9DEAF9-E69A-4AE4-840A-FB6649ADBC10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36259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3C3AC8-E24A-4CAE-9B7F-A71130111E98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97534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1F107E-53E0-4A06-8BE8-E5B891F4A32E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20592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103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pt-BR" altLang="pt-BR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1034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1035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defRPr/>
                </a:pPr>
                <a:endParaRPr lang="pt-BR" altLang="pt-BR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36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</p:grpSp>
      <p:sp>
        <p:nvSpPr>
          <p:cNvPr id="10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estilo do título mestre</a:t>
            </a:r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os estilos do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</a:p>
        </p:txBody>
      </p:sp>
      <p:sp>
        <p:nvSpPr>
          <p:cNvPr id="512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51575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13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13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pPr>
              <a:defRPr/>
            </a:pPr>
            <a:fld id="{E0F4B921-8A5F-41BD-8CA6-CC28C9DFC438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  <p:sp>
        <p:nvSpPr>
          <p:cNvPr id="1032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anose="05000000000000000000" pitchFamily="2" charset="2"/>
        <a:buChar char="n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 descr="D:\My eBooks\ID07-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71663" y="0"/>
            <a:ext cx="11052176" cy="690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522413"/>
            <a:ext cx="1836737" cy="133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/>
        </p:nvSpPr>
        <p:spPr>
          <a:xfrm>
            <a:off x="2574759" y="1268760"/>
            <a:ext cx="6085319" cy="26776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eaLnBrk="1" hangingPunct="1">
              <a:spcBef>
                <a:spcPts val="0"/>
              </a:spcBef>
              <a:defRPr/>
            </a:pPr>
            <a:r>
              <a:rPr lang="pt-BR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Quem Sabe </a:t>
            </a:r>
            <a:r>
              <a:rPr lang="pt-BR" sz="6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Sabe</a:t>
            </a:r>
            <a:r>
              <a:rPr lang="pt-BR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!</a:t>
            </a:r>
          </a:p>
          <a:p>
            <a:pPr algn="r" eaLnBrk="1" hangingPunct="1">
              <a:spcBef>
                <a:spcPts val="0"/>
              </a:spcBef>
              <a:defRPr/>
            </a:pPr>
            <a:r>
              <a:rPr lang="pt-B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Pastoral Estudantil APV</a:t>
            </a:r>
          </a:p>
          <a:p>
            <a:pPr algn="r" eaLnBrk="1" hangingPunct="1">
              <a:spcBef>
                <a:spcPts val="600"/>
              </a:spcBef>
              <a:defRPr/>
            </a:pPr>
            <a:r>
              <a:rPr lang="pt-BR" sz="6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19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Super Nova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Espaço Negro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Asteroidal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End Space</a:t>
            </a:r>
          </a:p>
        </p:txBody>
      </p:sp>
      <p:pic>
        <p:nvPicPr>
          <p:cNvPr id="16388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solidFill>
                  <a:srgbClr val="FFFFFF"/>
                </a:solidFill>
                <a:latin typeface="Calibri" panose="020F0502020204030204" pitchFamily="34" charset="0"/>
              </a:rPr>
              <a:t>Super Nova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Espaço Negro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Asteroidal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End Space</a:t>
            </a:r>
          </a:p>
        </p:txBody>
      </p:sp>
      <p:pic>
        <p:nvPicPr>
          <p:cNvPr id="17412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pt-BR" altLang="pt-BR" smtClean="0">
                <a:latin typeface="Forte" panose="03060902040502070203" pitchFamily="66" charset="0"/>
              </a:rPr>
              <a:t>3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1816100"/>
            <a:ext cx="8240712" cy="965200"/>
          </a:xfrm>
        </p:spPr>
        <p:txBody>
          <a:bodyPr/>
          <a:lstStyle/>
          <a:p>
            <a:pPr eaLnBrk="1" hangingPunct="1"/>
            <a:r>
              <a:rPr lang="pt-BR" altLang="pt-BR" sz="4800" b="1" smtClean="0">
                <a:latin typeface="Georgia" panose="02040502050405020303" pitchFamily="18" charset="0"/>
              </a:rPr>
              <a:t> Nome desse fenomeno?</a:t>
            </a:r>
          </a:p>
        </p:txBody>
      </p:sp>
      <p:pic>
        <p:nvPicPr>
          <p:cNvPr id="18436" name="Picture 5" descr="Aurora HD wallpaper for Standard 4:3 5:4 Fullscreen UXGA XGA SVGA QSXGA SXGA ; Wide 16:10 5:3 Widescreen WHXGA WQXGA WUXGA WXGA WGA ; HD 16:9 High Definition WQHD QWXGA 1080p 900p 720p QHD nHD ; Other 3:2 DVGA HVGA HQVGA devices ( Apple PowerBook G4 iPhone 4 3G 3GS iPod Touch ) ; Mobile VGA WVGA iPhone iPad PSP Phone - VGA QVGA Smartphone ( PocketPC GPS iPod Zune BlackBerry HTC Samsung LG Nokia Eten Asus ) WVGA WQVGA Smartphone ( HTC Samsung Sony Ericsson LG Vertu MIO ) HVGA Smartphone ( Apple iPhone iPod BlackBerry HTC Samsung Nokia ) Sony PSP Zune HD Zen ; Tablet 2 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3525838"/>
            <a:ext cx="485775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5400" b="1" smtClean="0">
                <a:latin typeface="Calibri" panose="020F0502020204030204" pitchFamily="34" charset="0"/>
              </a:rPr>
              <a:t>Sol Da Meia Noite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5400" b="1" smtClean="0">
                <a:latin typeface="Calibri" panose="020F0502020204030204" pitchFamily="34" charset="0"/>
              </a:rPr>
              <a:t>Chuva De Meteoros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5400" b="1" smtClean="0">
                <a:latin typeface="Calibri" panose="020F0502020204030204" pitchFamily="34" charset="0"/>
              </a:rPr>
              <a:t>Sol Do Meio Dia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5400" b="1" smtClean="0">
                <a:latin typeface="Calibri" panose="020F0502020204030204" pitchFamily="34" charset="0"/>
              </a:rPr>
              <a:t>Aurora Boreal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endParaRPr lang="pt-BR" altLang="pt-BR" sz="5400" b="1" smtClean="0">
              <a:latin typeface="Calibri" panose="020F0502020204030204" pitchFamily="34" charset="0"/>
            </a:endParaRPr>
          </a:p>
        </p:txBody>
      </p:sp>
      <p:pic>
        <p:nvPicPr>
          <p:cNvPr id="19460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5400" b="1" smtClean="0">
                <a:latin typeface="Calibri" panose="020F0502020204030204" pitchFamily="34" charset="0"/>
              </a:rPr>
              <a:t>Sol Da Meia Noite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5400" b="1" smtClean="0">
                <a:latin typeface="Calibri" panose="020F0502020204030204" pitchFamily="34" charset="0"/>
              </a:rPr>
              <a:t>Chuva De Meteoros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5400" b="1" smtClean="0">
                <a:latin typeface="Calibri" panose="020F0502020204030204" pitchFamily="34" charset="0"/>
              </a:rPr>
              <a:t>Sol Do Meio Dia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5400" b="1" smtClean="0">
                <a:solidFill>
                  <a:srgbClr val="FFFFFF"/>
                </a:solidFill>
                <a:latin typeface="Calibri" panose="020F0502020204030204" pitchFamily="34" charset="0"/>
              </a:rPr>
              <a:t>Aurora Boreal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endParaRPr lang="pt-BR" altLang="pt-BR" sz="5400" b="1" smtClean="0">
              <a:latin typeface="Calibri" panose="020F0502020204030204" pitchFamily="34" charset="0"/>
            </a:endParaRPr>
          </a:p>
        </p:txBody>
      </p:sp>
      <p:pic>
        <p:nvPicPr>
          <p:cNvPr id="20484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pt-BR" altLang="pt-BR" smtClean="0">
                <a:latin typeface="Forte" panose="03060902040502070203" pitchFamily="66" charset="0"/>
              </a:rPr>
              <a:t>4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t-BR" altLang="pt-BR" sz="7200" b="1" smtClean="0">
                <a:latin typeface="Georgia" panose="02040502050405020303" pitchFamily="18" charset="0"/>
              </a:rPr>
              <a:t> Que animal é este?</a:t>
            </a:r>
          </a:p>
        </p:txBody>
      </p:sp>
      <p:pic>
        <p:nvPicPr>
          <p:cNvPr id="21508" name="Picture 5" descr="Young Cheetah HD wallpaper for Standard 4:3 5:4 Fullscreen UXGA XGA SVGA QSXGA SXGA ; Wide 16:10 5:3 Widescreen WHXGA WQXGA WUXGA WXGA WGA ; HD 16:9 High Definition WQHD QWXGA 1080p 900p 720p QHD nHD ; Other 3:2 DVGA HVGA HQVGA devices ( Apple PowerBook G4 iPhone 4 3G 3GS iPod Touch ) ; Mobile VGA WVGA iPhone iPad PSP Phone - VGA QVGA Smartphone ( PocketPC GPS iPod Zune BlackBerry HTC Samsung LG Nokia Eten Asus ) WVGA WQVGA Smartphone ( HTC Samsung Sony Ericsson LG Vertu MIO ) HVGA Smartphone ( Apple iPhone iPod BlackBerry HTC Samsung Nokia ) Sony PSP Zune HD Zen ; Tablet 2 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3573463"/>
            <a:ext cx="485775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solidFill>
                  <a:srgbClr val="FFFF00"/>
                </a:solidFill>
                <a:latin typeface="Calibri" panose="020F0502020204030204" pitchFamily="34" charset="0"/>
              </a:rPr>
              <a:t>Gato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Leão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Chita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Hiena</a:t>
            </a:r>
          </a:p>
        </p:txBody>
      </p:sp>
      <p:pic>
        <p:nvPicPr>
          <p:cNvPr id="22532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solidFill>
                  <a:srgbClr val="FFFF00"/>
                </a:solidFill>
                <a:latin typeface="Calibri" panose="020F0502020204030204" pitchFamily="34" charset="0"/>
              </a:rPr>
              <a:t>Gato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Leão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solidFill>
                  <a:srgbClr val="FFFFFF"/>
                </a:solidFill>
                <a:latin typeface="Calibri" panose="020F0502020204030204" pitchFamily="34" charset="0"/>
              </a:rPr>
              <a:t>Chita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Hiena</a:t>
            </a:r>
          </a:p>
        </p:txBody>
      </p:sp>
      <p:pic>
        <p:nvPicPr>
          <p:cNvPr id="23556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pt-BR" altLang="pt-BR" b="1" smtClean="0">
                <a:latin typeface="Forte" panose="03060902040502070203" pitchFamily="66" charset="0"/>
              </a:rPr>
              <a:t>5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649288" y="1628775"/>
            <a:ext cx="8459787" cy="1871663"/>
          </a:xfrm>
        </p:spPr>
        <p:txBody>
          <a:bodyPr/>
          <a:lstStyle/>
          <a:p>
            <a:pPr eaLnBrk="1" hangingPunct="1"/>
            <a:r>
              <a:rPr lang="pt-BR" altLang="pt-BR" sz="5400" b="1" smtClean="0">
                <a:latin typeface="Georgia" panose="02040502050405020303" pitchFamily="18" charset="0"/>
              </a:rPr>
              <a:t> Que monumento é esse?</a:t>
            </a:r>
          </a:p>
        </p:txBody>
      </p:sp>
      <p:pic>
        <p:nvPicPr>
          <p:cNvPr id="24580" name="Picture 5" descr="Opera House in Beijing, China HD wallpaper for Standard 4:3 5:4 Fullscreen UXGA XGA SVGA QSXGA SXGA ; Wide 16:10 5:3 Widescreen WHXGA WQXGA WUXGA WXGA WGA ; HD 16:9 High Definition WQHD QWXGA 1080p 900p 720p QHD nHD ; Other 3:2 DVGA HVGA HQVGA devices ( Apple PowerBook G4 iPhone 4 3G 3GS iPod Touch ) ; Mobile VGA WVGA iPhone iPad PSP Phone - VGA QVGA Smartphone ( PocketPC GPS iPod Zune BlackBerry HTC Samsung LG Nokia Eten Asus ) WVGA WQVGA Smartphone ( HTC Samsung Sony Ericsson LG Vertu MIO ) HVGA Smartphone ( Apple iPhone iPod BlackBerry HTC Samsung Nokia ) Sony PSP Zune HD Zen ; Dual 4:3 5:4 16:10 5:3 16:9 UXGA XGA SVGA QSXGA SXGA WHXGA WQXGA WUXGA WXGA WGA WQHD QWXGA 1080p 900p 720p QHD nHD 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3533775"/>
            <a:ext cx="485775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720725" y="1600200"/>
            <a:ext cx="8315325" cy="4530725"/>
          </a:xfrm>
        </p:spPr>
        <p:txBody>
          <a:bodyPr/>
          <a:lstStyle/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5400" b="1" smtClean="0">
                <a:latin typeface="Calibri" panose="020F0502020204030204" pitchFamily="34" charset="0"/>
              </a:rPr>
              <a:t>Opera House, China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5400" b="1" smtClean="0">
                <a:latin typeface="Calibri" panose="020F0502020204030204" pitchFamily="34" charset="0"/>
              </a:rPr>
              <a:t>Louvre, Paris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5400" b="1" smtClean="0">
                <a:latin typeface="Calibri" panose="020F0502020204030204" pitchFamily="34" charset="0"/>
              </a:rPr>
              <a:t>Teatro Amazonas, BR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5400" b="1" smtClean="0">
                <a:latin typeface="Calibri" panose="020F0502020204030204" pitchFamily="34" charset="0"/>
              </a:rPr>
              <a:t>Templo Budista, Nepal</a:t>
            </a:r>
          </a:p>
        </p:txBody>
      </p:sp>
      <p:pic>
        <p:nvPicPr>
          <p:cNvPr id="25604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 descr="D:\My eBooks\ID07-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71663" y="0"/>
            <a:ext cx="11052176" cy="690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522413"/>
            <a:ext cx="1836737" cy="133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/>
        </p:nvSpPr>
        <p:spPr>
          <a:xfrm>
            <a:off x="2574694" y="1268760"/>
            <a:ext cx="6085384" cy="249299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eaLnBrk="1" hangingPunct="1">
              <a:defRPr/>
            </a:pPr>
            <a:r>
              <a:rPr lang="pt-BR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Quem Sabe </a:t>
            </a:r>
            <a:r>
              <a:rPr lang="pt-BR" sz="6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Sabe</a:t>
            </a:r>
            <a:r>
              <a:rPr lang="pt-BR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!</a:t>
            </a:r>
          </a:p>
          <a:p>
            <a:pPr algn="r" eaLnBrk="1" hangingPunct="1">
              <a:defRPr/>
            </a:pPr>
            <a:r>
              <a:rPr lang="pt-B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Pastoral Estudantil APV</a:t>
            </a:r>
          </a:p>
          <a:p>
            <a:pPr algn="r" eaLnBrk="1" hangingPunct="1">
              <a:defRPr/>
            </a:pPr>
            <a:endParaRPr lang="pt-BR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  <a:p>
            <a:pPr algn="r" eaLnBrk="1" hangingPunct="1">
              <a:defRPr/>
            </a:pPr>
            <a:r>
              <a:rPr lang="pt-B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Regras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720725" y="1600200"/>
            <a:ext cx="8315325" cy="4530725"/>
          </a:xfrm>
        </p:spPr>
        <p:txBody>
          <a:bodyPr/>
          <a:lstStyle/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5400" b="1" smtClean="0">
                <a:solidFill>
                  <a:srgbClr val="FFFFFF"/>
                </a:solidFill>
                <a:latin typeface="Calibri" panose="020F0502020204030204" pitchFamily="34" charset="0"/>
              </a:rPr>
              <a:t>Opera House, China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5400" b="1" smtClean="0">
                <a:latin typeface="Calibri" panose="020F0502020204030204" pitchFamily="34" charset="0"/>
              </a:rPr>
              <a:t>Louvre, Paris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5400" b="1" smtClean="0">
                <a:latin typeface="Calibri" panose="020F0502020204030204" pitchFamily="34" charset="0"/>
              </a:rPr>
              <a:t>Teatro Amazonas, BR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5400" b="1" smtClean="0">
                <a:latin typeface="Calibri" panose="020F0502020204030204" pitchFamily="34" charset="0"/>
              </a:rPr>
              <a:t>Templo Budista, Nepal</a:t>
            </a:r>
          </a:p>
        </p:txBody>
      </p:sp>
      <p:pic>
        <p:nvPicPr>
          <p:cNvPr id="26628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pt-BR" altLang="pt-BR" b="1" smtClean="0">
                <a:latin typeface="Forte" panose="03060902040502070203" pitchFamily="66" charset="0"/>
              </a:rPr>
              <a:t>6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1706563"/>
            <a:ext cx="8459787" cy="1435100"/>
          </a:xfrm>
        </p:spPr>
        <p:txBody>
          <a:bodyPr/>
          <a:lstStyle/>
          <a:p>
            <a:pPr eaLnBrk="1" hangingPunct="1"/>
            <a:r>
              <a:rPr lang="pt-BR" altLang="pt-BR" sz="4400" b="1" smtClean="0">
                <a:latin typeface="Georgia" panose="02040502050405020303" pitchFamily="18" charset="0"/>
              </a:rPr>
              <a:t> Nome desse personagem dos cartoons?</a:t>
            </a:r>
          </a:p>
        </p:txBody>
      </p:sp>
      <p:pic>
        <p:nvPicPr>
          <p:cNvPr id="27652" name="Picture 5" descr="Patrick Star HD wallpaper for Standard 4:3 5:4 Fullscreen UXGA XGA SVGA QSXGA SXGA ; Wide 16:10 5:3 Widescreen WHXGA WQXGA WUXGA WXGA WGA ; HD 16:9 High Definition WQHD QWXGA 1080p 900p 720p QHD nHD ; Other 3:2 DVGA HVGA HQVGA devices ( Apple PowerBook G4 iPhone 4 3G 3GS iPod Touch ) ; Mobile VGA WVGA iPhone iPad PSP Phone - VGA QVGA Smartphone ( PocketPC GPS iPod Zune BlackBerry HTC Samsung LG Nokia Eten Asus ) WVGA WQVGA Smartphone ( HTC Samsung Sony Ericsson LG Vertu MIO ) HVGA Smartphone ( Apple iPhone iPod BlackBerry HTC Samsung Nokia ) Sony PSP Zune HD Zen ; Tablet 2 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3500438"/>
            <a:ext cx="485775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600200"/>
            <a:ext cx="7772400" cy="4781550"/>
          </a:xfrm>
        </p:spPr>
        <p:txBody>
          <a:bodyPr/>
          <a:lstStyle/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James Bond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Patrick Star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George Jatson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Lula Milk Pink</a:t>
            </a:r>
          </a:p>
        </p:txBody>
      </p:sp>
      <p:pic>
        <p:nvPicPr>
          <p:cNvPr id="28675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600200"/>
            <a:ext cx="7772400" cy="4781550"/>
          </a:xfrm>
        </p:spPr>
        <p:txBody>
          <a:bodyPr/>
          <a:lstStyle/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James Bond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solidFill>
                  <a:srgbClr val="FFFFFF"/>
                </a:solidFill>
                <a:latin typeface="Calibri" panose="020F0502020204030204" pitchFamily="34" charset="0"/>
              </a:rPr>
              <a:t>Patrick Star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George Jatson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Lula Milk Pink</a:t>
            </a:r>
          </a:p>
        </p:txBody>
      </p:sp>
      <p:pic>
        <p:nvPicPr>
          <p:cNvPr id="29699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pt-BR" altLang="pt-BR" b="1" smtClean="0">
                <a:latin typeface="Forte" panose="03060902040502070203" pitchFamily="66" charset="0"/>
              </a:rPr>
              <a:t>7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1744663"/>
            <a:ext cx="8277225" cy="1108075"/>
          </a:xfrm>
        </p:spPr>
        <p:txBody>
          <a:bodyPr/>
          <a:lstStyle/>
          <a:p>
            <a:pPr eaLnBrk="1" hangingPunct="1"/>
            <a:r>
              <a:rPr lang="pt-BR" altLang="pt-BR" sz="6000" b="1" smtClean="0">
                <a:latin typeface="Georgia" panose="02040502050405020303" pitchFamily="18" charset="0"/>
              </a:rPr>
              <a:t> Nome desse vilão?</a:t>
            </a:r>
          </a:p>
        </p:txBody>
      </p:sp>
      <p:pic>
        <p:nvPicPr>
          <p:cNvPr id="30724" name="Picture 5" descr="The Joker Arkham City HD wallpaper for Standard 4:3 5:4 Fullscreen UXGA XGA SVGA QSXGA SXGA ; Wide 16:10 5:3 Widescreen WHXGA WQXGA WUXGA WXGA WGA ; HD 16:9 High Definition WQHD QWXGA 1080p 900p 720p QHD nHD ; Other 3:2 DVGA HVGA HQVGA devices ( Apple PowerBook G4 iPhone 4 3G 3GS iPod Touch ) ; Mobile VGA WVGA iPhone iPad PSP Phone - VGA QVGA Smartphone ( PocketPC GPS iPod Zune BlackBerry HTC Samsung LG Nokia Eten Asus ) WVGA WQVGA Smartphone ( HTC Samsung Sony Ericsson LG Vertu MIO ) HVGA Smartphone ( Apple iPhone iPod BlackBerry HTC Samsung Nokia ) Sony PSP Zune HD Zen ; Tablet 2 Android 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3573463"/>
            <a:ext cx="485775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The Joker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Loki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Jason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Sauron</a:t>
            </a:r>
          </a:p>
        </p:txBody>
      </p:sp>
      <p:pic>
        <p:nvPicPr>
          <p:cNvPr id="31748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solidFill>
                  <a:srgbClr val="FFFFFF"/>
                </a:solidFill>
                <a:latin typeface="Calibri" panose="020F0502020204030204" pitchFamily="34" charset="0"/>
              </a:rPr>
              <a:t>The Joker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Loki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Jason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Sauron</a:t>
            </a:r>
          </a:p>
        </p:txBody>
      </p:sp>
      <p:pic>
        <p:nvPicPr>
          <p:cNvPr id="32772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pt-BR" altLang="pt-BR" b="1" smtClean="0">
                <a:latin typeface="Forte" panose="03060902040502070203" pitchFamily="66" charset="0"/>
              </a:rPr>
              <a:t>8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altLang="pt-BR" sz="6600" b="1" smtClean="0">
                <a:latin typeface="Georgia" panose="02040502050405020303" pitchFamily="18" charset="0"/>
              </a:rPr>
              <a:t> Nome dessa cantora?</a:t>
            </a:r>
          </a:p>
        </p:txBody>
      </p:sp>
      <p:pic>
        <p:nvPicPr>
          <p:cNvPr id="33796" name="Picture 5" descr="Taylor Swift in Red Dress wallpaper for Standard 4:3 5:4 Fullscreen UXGA XGA SVGA QSXGA SXGA ; Wide 16:10 5:3 Widescreen WHXGA WQXGA WUXGA WXGA WGA ; HD 16:9 High Definition WQHD QWXGA 1080p 900p 720p QHD nHD ; Other 3:2 DVGA HVGA HQVGA devices ( Apple PowerBook G4 iPhone 4 3G 3GS iPod Touch ) ; Mobile VGA WVGA iPhone iPad PSP Phone - VGA QVGA Smartphone ( PocketPC GPS iPod Zune BlackBerry HTC Samsung LG Nokia Eten Asus ) WVGA WQVGA Smartphone ( HTC Samsung Sony Ericsson LG Vertu MIO ) HVGA Smartphone ( Apple iPhone iPod BlackBerry HTC Samsung Nokia ) Sony PSP Zune HD Zen ; Tablet 2 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3500438"/>
            <a:ext cx="485775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Avril Lavigne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Taylor Swift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solidFill>
                  <a:srgbClr val="FFFF00"/>
                </a:solidFill>
                <a:latin typeface="Calibri" panose="020F0502020204030204" pitchFamily="34" charset="0"/>
              </a:rPr>
              <a:t>Kate Perry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Jennifer Lopes</a:t>
            </a:r>
          </a:p>
        </p:txBody>
      </p:sp>
      <p:pic>
        <p:nvPicPr>
          <p:cNvPr id="34820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Avril Lavigne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solidFill>
                  <a:srgbClr val="FFFFFF"/>
                </a:solidFill>
                <a:latin typeface="Calibri" panose="020F0502020204030204" pitchFamily="34" charset="0"/>
              </a:rPr>
              <a:t>Taylor Swift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solidFill>
                  <a:srgbClr val="FFFF00"/>
                </a:solidFill>
                <a:latin typeface="Calibri" panose="020F0502020204030204" pitchFamily="34" charset="0"/>
              </a:rPr>
              <a:t>Kate Perry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Jennifer Lopes</a:t>
            </a:r>
          </a:p>
        </p:txBody>
      </p:sp>
      <p:pic>
        <p:nvPicPr>
          <p:cNvPr id="35844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pt-BR" altLang="pt-BR" b="1" smtClean="0">
                <a:latin typeface="Forte" panose="03060902040502070203" pitchFamily="66" charset="0"/>
              </a:rPr>
              <a:t>Regras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1557338"/>
            <a:ext cx="8459787" cy="5257800"/>
          </a:xfrm>
        </p:spPr>
        <p:txBody>
          <a:bodyPr/>
          <a:lstStyle/>
          <a:p>
            <a:pPr eaLnBrk="1" hangingPunct="1"/>
            <a:r>
              <a:rPr lang="pt-BR" altLang="pt-BR" sz="3400" b="1" smtClean="0">
                <a:latin typeface="Georgia" panose="02040502050405020303" pitchFamily="18" charset="0"/>
              </a:rPr>
              <a:t> Ler as perguntas em silêncio</a:t>
            </a:r>
          </a:p>
          <a:p>
            <a:pPr eaLnBrk="1" hangingPunct="1"/>
            <a:r>
              <a:rPr lang="pt-BR" altLang="pt-BR" sz="3400" b="1" smtClean="0">
                <a:latin typeface="Georgia" panose="02040502050405020303" pitchFamily="18" charset="0"/>
              </a:rPr>
              <a:t> Pensar e responder em conjunto</a:t>
            </a:r>
          </a:p>
          <a:p>
            <a:pPr eaLnBrk="1" hangingPunct="1"/>
            <a:r>
              <a:rPr lang="pt-BR" altLang="pt-BR" sz="3400" b="1" smtClean="0">
                <a:latin typeface="Georgia" panose="02040502050405020303" pitchFamily="18" charset="0"/>
              </a:rPr>
              <a:t> Levantar as placas todas as turmas no mesmo momento</a:t>
            </a:r>
          </a:p>
          <a:p>
            <a:pPr eaLnBrk="1" hangingPunct="1"/>
            <a:r>
              <a:rPr lang="pt-BR" altLang="pt-BR" sz="3400" b="1" smtClean="0">
                <a:latin typeface="Georgia" panose="02040502050405020303" pitchFamily="18" charset="0"/>
              </a:rPr>
              <a:t> Quem somar mais pontos da semana, brinde!</a:t>
            </a:r>
          </a:p>
          <a:p>
            <a:pPr eaLnBrk="1" hangingPunct="1"/>
            <a:r>
              <a:rPr lang="pt-BR" altLang="pt-BR" sz="3400" b="1" smtClean="0">
                <a:latin typeface="Georgia" panose="02040502050405020303" pitchFamily="18" charset="0"/>
              </a:rPr>
              <a:t> Quem somar mais pontos no semestre...</a:t>
            </a:r>
          </a:p>
          <a:p>
            <a:pPr eaLnBrk="1" hangingPunct="1"/>
            <a:r>
              <a:rPr lang="pt-BR" altLang="pt-BR" sz="3400" b="1" smtClean="0">
                <a:latin typeface="Georgia" panose="02040502050405020303" pitchFamily="18" charset="0"/>
              </a:rPr>
              <a:t> Barulho demais = -1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pt-BR" altLang="pt-BR" b="1" smtClean="0">
                <a:latin typeface="Forte" panose="03060902040502070203" pitchFamily="66" charset="0"/>
              </a:rPr>
              <a:t>9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600200"/>
            <a:ext cx="7978775" cy="2189163"/>
          </a:xfrm>
        </p:spPr>
        <p:txBody>
          <a:bodyPr/>
          <a:lstStyle/>
          <a:p>
            <a:pPr eaLnBrk="1" hangingPunct="1"/>
            <a:r>
              <a:rPr lang="pt-BR" altLang="pt-BR" sz="6600" b="1" smtClean="0">
                <a:latin typeface="Georgia" panose="02040502050405020303" pitchFamily="18" charset="0"/>
              </a:rPr>
              <a:t> Nome desse ator?</a:t>
            </a:r>
          </a:p>
        </p:txBody>
      </p:sp>
      <p:pic>
        <p:nvPicPr>
          <p:cNvPr id="36868" name="Picture 5" descr="Godfather Marlon Brando HD wallpaper for Standard 4:3 5:4 Fullscreen UXGA XGA SVGA QSXGA SXGA ; Wide 16:10 5:3 Widescreen WHXGA WQXGA WUXGA WXGA WGA ; HD 16:9 High Definition WQHD QWXGA 1080p 900p 720p QHD nHD ; Other 3:2 DVGA HVGA HQVGA devices ( Apple PowerBook G4 iPhone 4 3G 3GS iPod Touch ) ; Mobile VGA WVGA iPhone iPad PSP Phone - VGA QVGA Smartphone ( PocketPC GPS iPod Zune BlackBerry HTC Samsung LG Nokia Eten Asus ) WVGA WQVGA Smartphone ( HTC Samsung Sony Ericsson LG Vertu MIO ) HVGA Smartphone ( Apple iPhone iPod BlackBerry HTC Samsung Nokia ) Sony PSP Zune HD Zen 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6863" y="3500438"/>
            <a:ext cx="485775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755650" y="1600200"/>
            <a:ext cx="8229600" cy="4530725"/>
          </a:xfrm>
        </p:spPr>
        <p:txBody>
          <a:bodyPr/>
          <a:lstStyle/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Marlo Brando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Bruce Willys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Brad Pitt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Antonio Fagundes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endParaRPr lang="pt-BR" altLang="pt-BR" sz="6600" b="1" smtClean="0">
              <a:latin typeface="Calibri" panose="020F0502020204030204" pitchFamily="34" charset="0"/>
            </a:endParaRPr>
          </a:p>
        </p:txBody>
      </p:sp>
      <p:pic>
        <p:nvPicPr>
          <p:cNvPr id="37892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755650" y="1600200"/>
            <a:ext cx="8229600" cy="4530725"/>
          </a:xfrm>
        </p:spPr>
        <p:txBody>
          <a:bodyPr/>
          <a:lstStyle/>
          <a:p>
            <a:pPr marL="1371600" indent="-1371600" eaLnBrk="1" hangingPunct="1">
              <a:buFont typeface="Times New Roman" panose="02020603050405020304" pitchFamily="18" charset="0"/>
              <a:buAutoNum type="alphaUcPeriod"/>
              <a:defRPr/>
            </a:pPr>
            <a:r>
              <a:rPr lang="pt-BR" altLang="pt-BR" sz="6600" b="1" dirty="0" err="1" smtClean="0">
                <a:solidFill>
                  <a:srgbClr val="FFFFFF"/>
                </a:solidFill>
                <a:latin typeface="Calibri" panose="020F0502020204030204" pitchFamily="34" charset="0"/>
              </a:rPr>
              <a:t>Marlo</a:t>
            </a:r>
            <a:r>
              <a:rPr lang="pt-BR" altLang="pt-BR" sz="6600" b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 Brando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  <a:defRPr/>
            </a:pPr>
            <a:r>
              <a:rPr lang="pt-BR" altLang="pt-BR" sz="6600" b="1" dirty="0" smtClean="0">
                <a:latin typeface="Calibri" panose="020F0502020204030204" pitchFamily="34" charset="0"/>
              </a:rPr>
              <a:t>Bruce </a:t>
            </a:r>
            <a:r>
              <a:rPr lang="pt-BR" altLang="pt-BR" sz="6600" b="1" dirty="0" err="1" smtClean="0">
                <a:latin typeface="Calibri" panose="020F0502020204030204" pitchFamily="34" charset="0"/>
              </a:rPr>
              <a:t>Willys</a:t>
            </a:r>
            <a:endParaRPr lang="pt-BR" altLang="pt-BR" sz="6600" b="1" dirty="0" smtClean="0">
              <a:latin typeface="Calibri" panose="020F0502020204030204" pitchFamily="34" charset="0"/>
            </a:endParaRP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  <a:defRPr/>
            </a:pPr>
            <a:r>
              <a:rPr lang="pt-BR" altLang="pt-BR" sz="6600" b="1" dirty="0" smtClean="0">
                <a:latin typeface="Calibri" panose="020F0502020204030204" pitchFamily="34" charset="0"/>
              </a:rPr>
              <a:t>Brad Pitt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  <a:defRPr/>
            </a:pPr>
            <a:r>
              <a:rPr lang="pt-BR" altLang="pt-BR" sz="6600" b="1" dirty="0" smtClean="0">
                <a:latin typeface="Calibri" panose="020F0502020204030204" pitchFamily="34" charset="0"/>
              </a:rPr>
              <a:t>Antonio Fagundes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pt-BR" altLang="pt-BR" sz="6600" b="1" dirty="0" smtClean="0">
              <a:latin typeface="Calibri" panose="020F0502020204030204" pitchFamily="34" charset="0"/>
            </a:endParaRPr>
          </a:p>
        </p:txBody>
      </p:sp>
      <p:pic>
        <p:nvPicPr>
          <p:cNvPr id="38916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pt-BR" altLang="pt-BR" b="1" smtClean="0">
                <a:latin typeface="Forte" panose="03060902040502070203" pitchFamily="66" charset="0"/>
              </a:rPr>
              <a:t>10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600200"/>
            <a:ext cx="7772400" cy="1828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altLang="pt-BR" sz="6000" b="1" smtClean="0">
                <a:latin typeface="Georgia" panose="02040502050405020303" pitchFamily="18" charset="0"/>
              </a:rPr>
              <a:t> Nome desse monte?</a:t>
            </a:r>
          </a:p>
        </p:txBody>
      </p:sp>
      <p:pic>
        <p:nvPicPr>
          <p:cNvPr id="39940" name="Picture 5" descr="Mount Fuji Landscapes HD wallpaper for Standard 4:3 5:4 Fullscreen UXGA XGA SVGA QSXGA SXGA ; Wide 16:10 5:3 Widescreen WHXGA WQXGA WUXGA WXGA WGA ; HD 16:9 High Definition WQHD QWXGA 1080p 900p 720p QHD nHD ; Other 3:2 DVGA HVGA HQVGA devices ( Apple PowerBook G4 iPhone 4 3G 3GS iPod Touch ) ; Mobile VGA WVGA iPhone iPad PSP Phone - VGA QVGA Smartphone ( PocketPC GPS iPod Zune BlackBerry HTC Samsung LG Nokia Eten Asus ) WVGA WQVGA Smartphone ( HTC Samsung Sony Ericsson LG Vertu MIO ) HVGA Smartphone ( Apple iPhone iPod BlackBerry HTC Samsung Nokia ) Sony PSP Zune HD Zen ; Tablet 2 Android 3 DVGA HVGA HQVGA devices ( Apple PowerBook G4 iPhone 4 3G 3GS iPod Touch ) ; Dual 4:3 5:4 16:10 5:3 16:9 UXGA XGA SVGA QSXGA SXGA WHXGA WQXGA WUXGA WXGA WGA WQHD QWXGA 1080p 900p 720p QHD nHD 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3573463"/>
            <a:ext cx="485775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600200"/>
            <a:ext cx="8229600" cy="4530725"/>
          </a:xfrm>
        </p:spPr>
        <p:txBody>
          <a:bodyPr/>
          <a:lstStyle/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Vesúvio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Santa Helena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Aconcágua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Fuji</a:t>
            </a:r>
          </a:p>
        </p:txBody>
      </p:sp>
      <p:pic>
        <p:nvPicPr>
          <p:cNvPr id="40964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600200"/>
            <a:ext cx="8229600" cy="4530725"/>
          </a:xfrm>
        </p:spPr>
        <p:txBody>
          <a:bodyPr/>
          <a:lstStyle/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Vesúvio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Santa Helena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Aconcágua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solidFill>
                  <a:srgbClr val="FFFFFF"/>
                </a:solidFill>
                <a:latin typeface="Calibri" panose="020F0502020204030204" pitchFamily="34" charset="0"/>
              </a:rPr>
              <a:t>Fuji</a:t>
            </a:r>
          </a:p>
        </p:txBody>
      </p:sp>
      <p:pic>
        <p:nvPicPr>
          <p:cNvPr id="41988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pt-BR" altLang="pt-BR" b="1" smtClean="0">
                <a:latin typeface="Forte" panose="03060902040502070203" pitchFamily="66" charset="0"/>
              </a:rPr>
              <a:t>11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t-BR" altLang="pt-BR" sz="6600" b="1" smtClean="0">
                <a:latin typeface="Georgia" panose="02040502050405020303" pitchFamily="18" charset="0"/>
              </a:rPr>
              <a:t> Nome desse vilão?</a:t>
            </a:r>
          </a:p>
        </p:txBody>
      </p:sp>
      <p:pic>
        <p:nvPicPr>
          <p:cNvPr id="43012" name="Picture 5" descr="Darth Vader (David Prowse/voz de James Earl Jones): O vilão da saga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5575" y="3500438"/>
            <a:ext cx="4945063" cy="309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600200"/>
            <a:ext cx="8229600" cy="4530725"/>
          </a:xfrm>
        </p:spPr>
        <p:txBody>
          <a:bodyPr/>
          <a:lstStyle/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Luck Sky Walker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Defensor Galático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Space Coop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Darth Vader</a:t>
            </a:r>
          </a:p>
        </p:txBody>
      </p:sp>
      <p:pic>
        <p:nvPicPr>
          <p:cNvPr id="44036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600200"/>
            <a:ext cx="8229600" cy="4530725"/>
          </a:xfrm>
        </p:spPr>
        <p:txBody>
          <a:bodyPr/>
          <a:lstStyle/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Luck Sky Walker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Defensor Galático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Space Coop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solidFill>
                  <a:srgbClr val="FFFFFF"/>
                </a:solidFill>
                <a:latin typeface="Calibri" panose="020F0502020204030204" pitchFamily="34" charset="0"/>
              </a:rPr>
              <a:t>Darth Vader</a:t>
            </a:r>
          </a:p>
        </p:txBody>
      </p:sp>
      <p:pic>
        <p:nvPicPr>
          <p:cNvPr id="45060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pt-BR" altLang="pt-BR" b="1" smtClean="0">
                <a:latin typeface="Forte" panose="03060902040502070203" pitchFamily="66" charset="0"/>
              </a:rPr>
              <a:t>12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600200"/>
            <a:ext cx="7772400" cy="17573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altLang="pt-BR" sz="6000" b="1" smtClean="0">
                <a:latin typeface="Georgia" panose="02040502050405020303" pitchFamily="18" charset="0"/>
              </a:rPr>
              <a:t> Nome dessa cidade?</a:t>
            </a:r>
          </a:p>
        </p:txBody>
      </p:sp>
      <p:pic>
        <p:nvPicPr>
          <p:cNvPr id="46084" name="Picture 7" descr="Tower of London HD wallpaper for Standard 4:3 5:4 Fullscreen UXGA XGA SVGA QSXGA SXGA ; Wide 16:10 5:3 Widescreen WHXGA WQXGA WUXGA WXGA WGA ; HD 16:9 High Definition WQHD QWXGA 1080p 900p 720p QHD nHD ; Other 3:2 DVGA HVGA HQVGA devices ( Apple PowerBook G4 iPhone 4 3G 3GS iPod Touch ) ; Mobile VGA WVGA iPhone iPad PSP Phone - VGA QVGA Smartphone ( PocketPC GPS iPod Zune BlackBerry HTC Samsung LG Nokia Eten Asus ) WVGA WQVGA Smartphone ( HTC Samsung Sony Ericsson LG Vertu MIO ) HVGA Smartphone ( Apple iPhone iPod BlackBerry HTC Samsung Nokia ) Sony PSP Zune HD Zen ; Tablet 2 Android 3 DVGA HVGA HQVGA devices ( Apple PowerBook G4 iPhone 4 3G 3GS iPod Touch ) 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3500438"/>
            <a:ext cx="485775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 descr="D:\My eBooks\ID07-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71663" y="0"/>
            <a:ext cx="11052176" cy="690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522413"/>
            <a:ext cx="1836737" cy="133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/>
        </p:nvSpPr>
        <p:spPr>
          <a:xfrm>
            <a:off x="2574694" y="1268760"/>
            <a:ext cx="6085384" cy="249299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eaLnBrk="1" hangingPunct="1">
              <a:defRPr/>
            </a:pPr>
            <a:r>
              <a:rPr lang="pt-BR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Quem Sabe </a:t>
            </a:r>
            <a:r>
              <a:rPr lang="pt-BR" sz="6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Sabe</a:t>
            </a:r>
            <a:r>
              <a:rPr lang="pt-BR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!</a:t>
            </a:r>
          </a:p>
          <a:p>
            <a:pPr algn="r" eaLnBrk="1" hangingPunct="1">
              <a:defRPr/>
            </a:pPr>
            <a:r>
              <a:rPr lang="pt-B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Pastoral Estudantil APV</a:t>
            </a:r>
          </a:p>
          <a:p>
            <a:pPr algn="r" eaLnBrk="1" hangingPunct="1">
              <a:defRPr/>
            </a:pPr>
            <a:endParaRPr lang="pt-BR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  <a:p>
            <a:pPr algn="r" eaLnBrk="1" hangingPunct="1">
              <a:defRPr/>
            </a:pPr>
            <a:r>
              <a:rPr lang="pt-B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Placar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Londres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Paris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Istambul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Montreal</a:t>
            </a:r>
          </a:p>
        </p:txBody>
      </p:sp>
      <p:pic>
        <p:nvPicPr>
          <p:cNvPr id="47108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solidFill>
                  <a:srgbClr val="FFFFFF"/>
                </a:solidFill>
                <a:latin typeface="Calibri" panose="020F0502020204030204" pitchFamily="34" charset="0"/>
              </a:rPr>
              <a:t>Londres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Paris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Istambul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Montreal</a:t>
            </a:r>
          </a:p>
        </p:txBody>
      </p:sp>
      <p:pic>
        <p:nvPicPr>
          <p:cNvPr id="48132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pt-BR" altLang="pt-BR" b="1" smtClean="0">
                <a:latin typeface="Forte" panose="03060902040502070203" pitchFamily="66" charset="0"/>
              </a:rPr>
              <a:t>13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600200"/>
            <a:ext cx="7772400" cy="1973263"/>
          </a:xfrm>
        </p:spPr>
        <p:txBody>
          <a:bodyPr/>
          <a:lstStyle/>
          <a:p>
            <a:pPr eaLnBrk="1" hangingPunct="1"/>
            <a:r>
              <a:rPr lang="pt-BR" altLang="pt-BR" sz="6000" b="1" smtClean="0">
                <a:latin typeface="Georgia" panose="02040502050405020303" pitchFamily="18" charset="0"/>
              </a:rPr>
              <a:t> Nome desse personagem?</a:t>
            </a:r>
          </a:p>
        </p:txBody>
      </p:sp>
      <p:pic>
        <p:nvPicPr>
          <p:cNvPr id="49156" name="Picture 5" descr="President Abraham Lincoln HDR HD wallpaper for Standard 4:3 5:4 Fullscreen UXGA XGA SVGA QSXGA SXGA ; Wide 16:10 5:3 Widescreen WHXGA WQXGA WUXGA WXGA WGA ; HD 16:9 High Definition WQHD QWXGA 1080p 900p 720p QHD nHD ; Other 3:2 DVGA HVGA HQVGA devices ( Apple PowerBook G4 iPhone 4 3G 3GS iPod Touch ) ; Mobile VGA WVGA iPhone iPad PSP Phone - VGA QVGA Smartphone ( PocketPC GPS iPod Zune BlackBerry HTC Samsung LG Nokia Eten Asus ) WVGA WQVGA Smartphone ( HTC Samsung Sony Ericsson LG Vertu MIO ) HVGA Smartphone ( Apple iPhone iPod BlackBerry HTC Samsung Nokia ) Sony PSP Zune HD Zen 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3571875"/>
            <a:ext cx="485775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755650" y="1600200"/>
            <a:ext cx="8229600" cy="4530725"/>
          </a:xfrm>
        </p:spPr>
        <p:txBody>
          <a:bodyPr/>
          <a:lstStyle/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George Washington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Benito Mussolini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Abraham Lincoln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Benjamin Franklin</a:t>
            </a:r>
          </a:p>
        </p:txBody>
      </p:sp>
      <p:pic>
        <p:nvPicPr>
          <p:cNvPr id="50180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755650" y="1600200"/>
            <a:ext cx="8229600" cy="4530725"/>
          </a:xfrm>
        </p:spPr>
        <p:txBody>
          <a:bodyPr/>
          <a:lstStyle/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George Washington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Benito Mussolini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solidFill>
                  <a:srgbClr val="FFFFFF"/>
                </a:solidFill>
                <a:latin typeface="Calibri" panose="020F0502020204030204" pitchFamily="34" charset="0"/>
              </a:rPr>
              <a:t>Abraham Lincoln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Benjamin Franklin</a:t>
            </a:r>
          </a:p>
        </p:txBody>
      </p:sp>
      <p:pic>
        <p:nvPicPr>
          <p:cNvPr id="51204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pt-BR" altLang="pt-BR" b="1" smtClean="0">
                <a:latin typeface="Forte" panose="03060902040502070203" pitchFamily="66" charset="0"/>
              </a:rPr>
              <a:t>14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1600200"/>
            <a:ext cx="8459787" cy="2260600"/>
          </a:xfrm>
        </p:spPr>
        <p:txBody>
          <a:bodyPr/>
          <a:lstStyle/>
          <a:p>
            <a:pPr eaLnBrk="1" hangingPunct="1"/>
            <a:r>
              <a:rPr lang="pt-BR" altLang="pt-BR" sz="6600" b="1" smtClean="0">
                <a:latin typeface="Georgia" panose="02040502050405020303" pitchFamily="18" charset="0"/>
              </a:rPr>
              <a:t> Quantos dólares vale essa nota?</a:t>
            </a:r>
          </a:p>
        </p:txBody>
      </p:sp>
      <p:pic>
        <p:nvPicPr>
          <p:cNvPr id="52228" name="Imagem 5" descr="http://thenypost.files.wordpress.com/2013/10/usdollar100fron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632"/>
          <a:stretch>
            <a:fillRect/>
          </a:stretch>
        </p:blipFill>
        <p:spPr bwMode="auto">
          <a:xfrm>
            <a:off x="2411413" y="3716338"/>
            <a:ext cx="4608512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/>
          <p:cNvSpPr/>
          <p:nvPr/>
        </p:nvSpPr>
        <p:spPr>
          <a:xfrm>
            <a:off x="2843213" y="3860800"/>
            <a:ext cx="1657350" cy="3603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tângulo 8"/>
          <p:cNvSpPr/>
          <p:nvPr/>
        </p:nvSpPr>
        <p:spPr>
          <a:xfrm>
            <a:off x="2771775" y="6092825"/>
            <a:ext cx="1655763" cy="431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tângulo 10"/>
          <p:cNvSpPr/>
          <p:nvPr/>
        </p:nvSpPr>
        <p:spPr>
          <a:xfrm>
            <a:off x="5849938" y="6165850"/>
            <a:ext cx="1243012" cy="5048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endParaRPr lang="pt-BR" altLang="pt-BR" smtClean="0"/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914400" indent="-9144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1</a:t>
            </a:r>
          </a:p>
          <a:p>
            <a:pPr marL="914400" indent="-9144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10</a:t>
            </a:r>
          </a:p>
          <a:p>
            <a:pPr marL="914400" indent="-9144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50</a:t>
            </a:r>
          </a:p>
          <a:p>
            <a:pPr marL="914400" indent="-9144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100</a:t>
            </a:r>
          </a:p>
        </p:txBody>
      </p:sp>
      <p:pic>
        <p:nvPicPr>
          <p:cNvPr id="54276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endParaRPr lang="pt-BR" altLang="pt-BR" smtClean="0"/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914400" indent="-9144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1</a:t>
            </a:r>
          </a:p>
          <a:p>
            <a:pPr marL="914400" indent="-9144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10</a:t>
            </a:r>
          </a:p>
          <a:p>
            <a:pPr marL="914400" indent="-9144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50</a:t>
            </a:r>
          </a:p>
          <a:p>
            <a:pPr marL="914400" indent="-9144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solidFill>
                  <a:srgbClr val="FFFFFF"/>
                </a:solidFill>
                <a:latin typeface="Calibri" panose="020F0502020204030204" pitchFamily="34" charset="0"/>
              </a:rPr>
              <a:t>100</a:t>
            </a:r>
          </a:p>
        </p:txBody>
      </p:sp>
      <p:pic>
        <p:nvPicPr>
          <p:cNvPr id="55300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pt-BR" altLang="pt-BR" b="1" smtClean="0">
                <a:latin typeface="Forte" panose="03060902040502070203" pitchFamily="66" charset="0"/>
              </a:rPr>
              <a:t>15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600200"/>
            <a:ext cx="7772400" cy="1900238"/>
          </a:xfrm>
        </p:spPr>
        <p:txBody>
          <a:bodyPr/>
          <a:lstStyle/>
          <a:p>
            <a:pPr eaLnBrk="1" hangingPunct="1"/>
            <a:r>
              <a:rPr lang="pt-BR" altLang="pt-BR" sz="6000" b="1" smtClean="0">
                <a:latin typeface="Georgia" panose="02040502050405020303" pitchFamily="18" charset="0"/>
              </a:rPr>
              <a:t> Nome desse carro?</a:t>
            </a:r>
          </a:p>
        </p:txBody>
      </p:sp>
      <p:pic>
        <p:nvPicPr>
          <p:cNvPr id="56324" name="Picture 5" descr="http://www.streetcustoms.com.br/revistas-carros/images/stories/MaverickGT302/MaverickGT_Exterior_V8_Batistinha%20(1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25" b="11143"/>
          <a:stretch>
            <a:fillRect/>
          </a:stretch>
        </p:blipFill>
        <p:spPr bwMode="auto">
          <a:xfrm>
            <a:off x="2484438" y="3552825"/>
            <a:ext cx="6467475" cy="311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Impala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Maverick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Karmann Ghia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Coupé</a:t>
            </a:r>
          </a:p>
        </p:txBody>
      </p:sp>
      <p:pic>
        <p:nvPicPr>
          <p:cNvPr id="57348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pt-BR" altLang="pt-BR" b="1" smtClean="0">
                <a:latin typeface="Forte" panose="03060902040502070203" pitchFamily="66" charset="0"/>
              </a:rPr>
              <a:t>Placar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744663"/>
            <a:ext cx="3873500" cy="4997450"/>
          </a:xfrm>
        </p:spPr>
        <p:txBody>
          <a:bodyPr/>
          <a:lstStyle/>
          <a:p>
            <a:pPr eaLnBrk="1" hangingPunct="1"/>
            <a:r>
              <a:rPr lang="pt-BR" altLang="pt-BR" sz="4400" b="1" smtClean="0">
                <a:latin typeface="Georgia" panose="02040502050405020303" pitchFamily="18" charset="0"/>
              </a:rPr>
              <a:t> 6A</a:t>
            </a:r>
          </a:p>
          <a:p>
            <a:pPr eaLnBrk="1" hangingPunct="1"/>
            <a:r>
              <a:rPr lang="pt-BR" altLang="pt-BR" sz="4400" b="1" smtClean="0">
                <a:latin typeface="Georgia" panose="02040502050405020303" pitchFamily="18" charset="0"/>
              </a:rPr>
              <a:t> 6B</a:t>
            </a:r>
          </a:p>
          <a:p>
            <a:pPr eaLnBrk="1" hangingPunct="1"/>
            <a:r>
              <a:rPr lang="pt-BR" altLang="pt-BR" sz="4400" b="1" smtClean="0">
                <a:latin typeface="Georgia" panose="02040502050405020303" pitchFamily="18" charset="0"/>
              </a:rPr>
              <a:t> 7A</a:t>
            </a:r>
          </a:p>
          <a:p>
            <a:pPr eaLnBrk="1" hangingPunct="1"/>
            <a:r>
              <a:rPr lang="pt-BR" altLang="pt-BR" sz="4400" b="1" smtClean="0">
                <a:latin typeface="Georgia" panose="02040502050405020303" pitchFamily="18" charset="0"/>
              </a:rPr>
              <a:t> 7B</a:t>
            </a:r>
          </a:p>
          <a:p>
            <a:pPr eaLnBrk="1" hangingPunct="1"/>
            <a:r>
              <a:rPr lang="pt-BR" altLang="pt-BR" sz="4400" b="1" smtClean="0">
                <a:latin typeface="Georgia" panose="02040502050405020303" pitchFamily="18" charset="0"/>
              </a:rPr>
              <a:t> 8A</a:t>
            </a:r>
          </a:p>
          <a:p>
            <a:pPr eaLnBrk="1" hangingPunct="1"/>
            <a:r>
              <a:rPr lang="pt-BR" altLang="pt-BR" sz="4400" b="1" smtClean="0">
                <a:latin typeface="Georgia" panose="02040502050405020303" pitchFamily="18" charset="0"/>
              </a:rPr>
              <a:t> 8B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875213" y="1744663"/>
            <a:ext cx="3873500" cy="499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defRPr/>
            </a:pPr>
            <a:r>
              <a:rPr lang="pt-BR" sz="4400" b="1" kern="0" dirty="0" smtClean="0">
                <a:latin typeface="Georgia" pitchFamily="18" charset="0"/>
              </a:rPr>
              <a:t> 9A</a:t>
            </a:r>
          </a:p>
          <a:p>
            <a:pPr eaLnBrk="1" hangingPunct="1">
              <a:defRPr/>
            </a:pPr>
            <a:r>
              <a:rPr lang="pt-BR" sz="4400" b="1" kern="0" dirty="0" smtClean="0">
                <a:latin typeface="Georgia" pitchFamily="18" charset="0"/>
              </a:rPr>
              <a:t> 9B</a:t>
            </a:r>
          </a:p>
          <a:p>
            <a:pPr eaLnBrk="1" hangingPunct="1">
              <a:defRPr/>
            </a:pPr>
            <a:r>
              <a:rPr lang="pt-BR" sz="4400" b="1" kern="0" dirty="0" smtClean="0">
                <a:latin typeface="Georgia" pitchFamily="18" charset="0"/>
              </a:rPr>
              <a:t> 1A</a:t>
            </a:r>
          </a:p>
          <a:p>
            <a:pPr eaLnBrk="1" hangingPunct="1">
              <a:defRPr/>
            </a:pPr>
            <a:r>
              <a:rPr lang="pt-BR" sz="4400" b="1" kern="0" dirty="0" smtClean="0">
                <a:latin typeface="Georgia" pitchFamily="18" charset="0"/>
              </a:rPr>
              <a:t> 1B</a:t>
            </a:r>
          </a:p>
          <a:p>
            <a:pPr eaLnBrk="1" hangingPunct="1">
              <a:defRPr/>
            </a:pPr>
            <a:r>
              <a:rPr lang="pt-BR" sz="4400" b="1" kern="0" dirty="0" smtClean="0">
                <a:latin typeface="Georgia" pitchFamily="18" charset="0"/>
              </a:rPr>
              <a:t> 2A</a:t>
            </a:r>
          </a:p>
          <a:p>
            <a:pPr eaLnBrk="1" hangingPunct="1">
              <a:defRPr/>
            </a:pPr>
            <a:r>
              <a:rPr lang="pt-BR" sz="4400" b="1" kern="0" dirty="0" smtClean="0">
                <a:latin typeface="Georgia" pitchFamily="18" charset="0"/>
              </a:rPr>
              <a:t> 3A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Impala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solidFill>
                  <a:srgbClr val="FFFFFF"/>
                </a:solidFill>
                <a:latin typeface="Calibri" panose="020F0502020204030204" pitchFamily="34" charset="0"/>
              </a:rPr>
              <a:t>Maverick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Karmann Ghia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Coupé</a:t>
            </a:r>
          </a:p>
        </p:txBody>
      </p:sp>
      <p:pic>
        <p:nvPicPr>
          <p:cNvPr id="58372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pt-BR" altLang="pt-BR" b="1" smtClean="0">
                <a:latin typeface="Forte" panose="03060902040502070203" pitchFamily="66" charset="0"/>
              </a:rPr>
              <a:t>16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1600200"/>
            <a:ext cx="8229600" cy="3052763"/>
          </a:xfrm>
        </p:spPr>
        <p:txBody>
          <a:bodyPr/>
          <a:lstStyle/>
          <a:p>
            <a:pPr eaLnBrk="1" hangingPunct="1"/>
            <a:r>
              <a:rPr lang="pt-BR" altLang="pt-BR" sz="6000" b="1" smtClean="0">
                <a:latin typeface="Georgia" panose="02040502050405020303" pitchFamily="18" charset="0"/>
              </a:rPr>
              <a:t> Nome desse instrumento musical?</a:t>
            </a:r>
          </a:p>
        </p:txBody>
      </p:sp>
      <p:pic>
        <p:nvPicPr>
          <p:cNvPr id="59396" name="Picture 6" descr="http://cdn.clickplus.pt/product_images/JHR852L_Trompa-Dupla-BbFa-JUPITER-JHR852L_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3573463"/>
            <a:ext cx="3902075" cy="312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>
          <a:xfrm>
            <a:off x="900113" y="1484313"/>
            <a:ext cx="7772400" cy="4530725"/>
          </a:xfrm>
        </p:spPr>
        <p:txBody>
          <a:bodyPr/>
          <a:lstStyle/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Trompa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Trumpet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Trombone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Tuba</a:t>
            </a:r>
          </a:p>
        </p:txBody>
      </p:sp>
      <p:pic>
        <p:nvPicPr>
          <p:cNvPr id="60420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>
          <a:xfrm>
            <a:off x="900113" y="1484313"/>
            <a:ext cx="7772400" cy="4530725"/>
          </a:xfrm>
        </p:spPr>
        <p:txBody>
          <a:bodyPr/>
          <a:lstStyle/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solidFill>
                  <a:srgbClr val="FFFFFF"/>
                </a:solidFill>
                <a:latin typeface="Calibri" panose="020F0502020204030204" pitchFamily="34" charset="0"/>
              </a:rPr>
              <a:t>Trompa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Trumpet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Trombone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Tuba</a:t>
            </a:r>
          </a:p>
        </p:txBody>
      </p:sp>
      <p:pic>
        <p:nvPicPr>
          <p:cNvPr id="61444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pt-BR" altLang="pt-BR" b="1" smtClean="0">
                <a:latin typeface="Forte" panose="03060902040502070203" pitchFamily="66" charset="0"/>
              </a:rPr>
              <a:t>17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>
          <a:xfrm>
            <a:off x="817563" y="1600200"/>
            <a:ext cx="8002587" cy="17573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altLang="pt-BR" sz="5400" b="1" smtClean="0">
                <a:latin typeface="Georgia" panose="02040502050405020303" pitchFamily="18" charset="0"/>
              </a:rPr>
              <a:t> Em que país está esse mausoléo?</a:t>
            </a:r>
          </a:p>
        </p:txBody>
      </p:sp>
      <p:pic>
        <p:nvPicPr>
          <p:cNvPr id="62468" name="Picture 5" descr="https://developer.cdn.mozilla.net/media/uploads/demos/T/e/TechnoAyan/51e0f38e8fd1f69fa8f6425f3bfad55c/the-taj-mahal-app_1428811960_demo_package/images/portfolio/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3235325"/>
            <a:ext cx="5445125" cy="344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China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Paquistão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Índia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Coréia do Sul</a:t>
            </a:r>
          </a:p>
        </p:txBody>
      </p:sp>
      <p:pic>
        <p:nvPicPr>
          <p:cNvPr id="63492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China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Paquistão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solidFill>
                  <a:srgbClr val="FFFFFF"/>
                </a:solidFill>
                <a:latin typeface="Calibri" panose="020F0502020204030204" pitchFamily="34" charset="0"/>
              </a:rPr>
              <a:t>Índia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Coréia do Sul</a:t>
            </a:r>
          </a:p>
        </p:txBody>
      </p:sp>
      <p:pic>
        <p:nvPicPr>
          <p:cNvPr id="64516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pt-BR" altLang="pt-BR" b="1" smtClean="0">
                <a:latin typeface="Forte" panose="03060902040502070203" pitchFamily="66" charset="0"/>
              </a:rPr>
              <a:t>18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1887538"/>
            <a:ext cx="8388350" cy="1109662"/>
          </a:xfrm>
        </p:spPr>
        <p:txBody>
          <a:bodyPr/>
          <a:lstStyle/>
          <a:p>
            <a:pPr eaLnBrk="1" hangingPunct="1"/>
            <a:r>
              <a:rPr lang="pt-BR" altLang="pt-BR" sz="5200" b="1" smtClean="0">
                <a:latin typeface="Georgia" panose="02040502050405020303" pitchFamily="18" charset="0"/>
              </a:rPr>
              <a:t> Nome dessas quedas?</a:t>
            </a:r>
          </a:p>
        </p:txBody>
      </p:sp>
      <p:pic>
        <p:nvPicPr>
          <p:cNvPr id="65540" name="Picture 5" descr="Niagara Falls Image HD wallpaper for Standard 4:3 5:4 Fullscreen UXGA XGA SVGA QSXGA SXGA ; Wide 16:10 5:3 Widescreen WHXGA WQXGA WUXGA WXGA WGA ; HD 16:9 High Definition WQHD QWXGA 1080p 900p 720p QHD nHD ; Other 3:2 DVGA HVGA HQVGA devices ( Apple PowerBook G4 iPhone 4 3G 3GS iPod Touch ) ; Mobile VGA WVGA iPhone iPad PSP Phone - VGA QVGA Smartphone ( PocketPC GPS iPod Zune BlackBerry HTC Samsung LG Nokia Eten Asus ) WVGA WQVGA Smartphone ( HTC Samsung Sony Ericsson LG Vertu MIO ) HVGA Smartphone ( Apple iPhone iPod BlackBerry HTC Samsung Nokia ) Sony PSP Zune HD Zen ; Tablet 2 Android ; Dual 4:3 5:4 16:10 UXGA XGA SVGA QSXGA SXGA WHXGA WQXGA WUXGA WXGA 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6863" y="3573463"/>
            <a:ext cx="485775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>
          <a:xfrm>
            <a:off x="865188" y="1671638"/>
            <a:ext cx="7667625" cy="4997450"/>
          </a:xfrm>
        </p:spPr>
        <p:txBody>
          <a:bodyPr/>
          <a:lstStyle/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Do Iguaçu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Niágara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Do Colorado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Kempis</a:t>
            </a:r>
          </a:p>
        </p:txBody>
      </p:sp>
      <p:pic>
        <p:nvPicPr>
          <p:cNvPr id="66564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>
          <a:xfrm>
            <a:off x="865188" y="1671638"/>
            <a:ext cx="7667625" cy="4997450"/>
          </a:xfrm>
        </p:spPr>
        <p:txBody>
          <a:bodyPr/>
          <a:lstStyle/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Do Iguaçu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solidFill>
                  <a:srgbClr val="FFFFFF"/>
                </a:solidFill>
                <a:latin typeface="Calibri" panose="020F0502020204030204" pitchFamily="34" charset="0"/>
              </a:rPr>
              <a:t>Niágara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Do Colorado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Kempis</a:t>
            </a:r>
          </a:p>
        </p:txBody>
      </p:sp>
      <p:pic>
        <p:nvPicPr>
          <p:cNvPr id="67588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pt-BR" altLang="pt-BR" b="1" smtClean="0">
                <a:latin typeface="Forte" panose="03060902040502070203" pitchFamily="66" charset="0"/>
              </a:rPr>
              <a:t>1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1816100"/>
            <a:ext cx="8459787" cy="892175"/>
          </a:xfrm>
        </p:spPr>
        <p:txBody>
          <a:bodyPr/>
          <a:lstStyle/>
          <a:p>
            <a:pPr eaLnBrk="1" hangingPunct="1"/>
            <a:r>
              <a:rPr lang="pt-BR" altLang="pt-BR" sz="5400" b="1" smtClean="0">
                <a:latin typeface="Georgia" panose="02040502050405020303" pitchFamily="18" charset="0"/>
              </a:rPr>
              <a:t> Nome dessa bebida?</a:t>
            </a:r>
          </a:p>
        </p:txBody>
      </p:sp>
      <p:pic>
        <p:nvPicPr>
          <p:cNvPr id="12292" name="Picture 5" descr="Coffee HD wallpaper for Standard 4:3 5:4 Fullscreen UXGA XGA SVGA QSXGA SXGA ; Wide 16:10 5:3 Widescreen WHXGA WQXGA WUXGA WXGA WGA ; HD 16:9 High Definition WQHD QWXGA 1080p 900p 720p QHD nHD ; Other 3:2 DVGA HVGA HQVGA devices ( Apple PowerBook G4 iPhone 4 3G 3GS iPod Touch ) ; Mobile VGA WVGA iPhone iPad PSP Phone - VGA QVGA Smartphone ( PocketPC GPS iPod Zune BlackBerry HTC Samsung LG Nokia Eten Asus ) WVGA WQVGA Smartphone ( HTC Samsung Sony Ericsson LG Vertu MIO ) HVGA Smartphone ( Apple iPhone iPod BlackBerry HTC Samsung Nokia ) Sony PSP Zune HD Zen ; Tablet 2 Android 3 DVGA HVGA HQVGA devices ( Apple PowerBook G4 iPhone 4 3G 3GS iPod Touch ) ; Dual 5:4 QSXGA SXGA 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3500438"/>
            <a:ext cx="485775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pt-BR" altLang="pt-BR" b="1" smtClean="0">
                <a:latin typeface="Forte" panose="03060902040502070203" pitchFamily="66" charset="0"/>
              </a:rPr>
              <a:t>19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887538"/>
            <a:ext cx="3370263" cy="42783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altLang="pt-BR" sz="6000" b="1" smtClean="0">
                <a:latin typeface="Georgia" panose="02040502050405020303" pitchFamily="18" charset="0"/>
              </a:rPr>
              <a:t> Nome desse time?</a:t>
            </a:r>
          </a:p>
        </p:txBody>
      </p:sp>
      <p:pic>
        <p:nvPicPr>
          <p:cNvPr id="68612" name="Picture 6" descr="https://wikioso.org/wp-content/uploads/2013/04/escudo-do-fluminens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828800"/>
            <a:ext cx="40322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Fluminense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Flamengo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Florentina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Ajax</a:t>
            </a:r>
          </a:p>
        </p:txBody>
      </p:sp>
      <p:pic>
        <p:nvPicPr>
          <p:cNvPr id="69636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706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solidFill>
                  <a:srgbClr val="FFFFFF"/>
                </a:solidFill>
                <a:latin typeface="Calibri" panose="020F0502020204030204" pitchFamily="34" charset="0"/>
              </a:rPr>
              <a:t>Fluminense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Flamengo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Florentina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Ajax</a:t>
            </a:r>
          </a:p>
        </p:txBody>
      </p:sp>
      <p:pic>
        <p:nvPicPr>
          <p:cNvPr id="70660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pt-BR" altLang="pt-BR" b="1" smtClean="0">
                <a:latin typeface="Forte" panose="03060902040502070203" pitchFamily="66" charset="0"/>
              </a:rPr>
              <a:t>20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1600200"/>
            <a:ext cx="8229600" cy="1900238"/>
          </a:xfrm>
        </p:spPr>
        <p:txBody>
          <a:bodyPr/>
          <a:lstStyle/>
          <a:p>
            <a:pPr eaLnBrk="1" hangingPunct="1"/>
            <a:r>
              <a:rPr lang="pt-BR" altLang="pt-BR" sz="5400" b="1" smtClean="0">
                <a:latin typeface="Georgia" panose="02040502050405020303" pitchFamily="18" charset="0"/>
              </a:rPr>
              <a:t> A que time pertence esse estádio?</a:t>
            </a:r>
          </a:p>
        </p:txBody>
      </p:sp>
      <p:pic>
        <p:nvPicPr>
          <p:cNvPr id="71684" name="Picture 5" descr="http://www.bundesliga.com/media/images/00_imported_692/fcb_allianz_be_920_t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2450" y="3408363"/>
            <a:ext cx="5872163" cy="330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727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Monaco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Chelsea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Manchester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Bayern</a:t>
            </a:r>
          </a:p>
        </p:txBody>
      </p:sp>
      <p:pic>
        <p:nvPicPr>
          <p:cNvPr id="72708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737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Monaco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Chelsea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Manchester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solidFill>
                  <a:srgbClr val="FFFFFF"/>
                </a:solidFill>
                <a:latin typeface="Calibri" panose="020F0502020204030204" pitchFamily="34" charset="0"/>
              </a:rPr>
              <a:t>Bayern</a:t>
            </a:r>
          </a:p>
        </p:txBody>
      </p:sp>
      <p:pic>
        <p:nvPicPr>
          <p:cNvPr id="73732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pt-BR" altLang="pt-BR" b="1" smtClean="0">
                <a:latin typeface="Forte" panose="03060902040502070203" pitchFamily="66" charset="0"/>
              </a:rPr>
              <a:t>21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922463"/>
            <a:ext cx="3152775" cy="4530725"/>
          </a:xfrm>
        </p:spPr>
        <p:txBody>
          <a:bodyPr/>
          <a:lstStyle/>
          <a:p>
            <a:pPr eaLnBrk="1" hangingPunct="1"/>
            <a:r>
              <a:rPr lang="pt-BR" altLang="pt-BR" sz="5400" b="1" smtClean="0">
                <a:latin typeface="Georgia" panose="02040502050405020303" pitchFamily="18" charset="0"/>
              </a:rPr>
              <a:t> Nome desse país?</a:t>
            </a:r>
          </a:p>
        </p:txBody>
      </p:sp>
      <p:pic>
        <p:nvPicPr>
          <p:cNvPr id="74756" name="Picture 5" descr="http://www2.luventicus.org/mapaspt/afric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213" y="1844675"/>
            <a:ext cx="4319587" cy="482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eta para baixo 1"/>
          <p:cNvSpPr/>
          <p:nvPr/>
        </p:nvSpPr>
        <p:spPr>
          <a:xfrm>
            <a:off x="7092950" y="1196975"/>
            <a:ext cx="431800" cy="1511300"/>
          </a:xfrm>
          <a:prstGeom prst="downArrow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757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Sudão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Etiópia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Líbia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Egito</a:t>
            </a:r>
          </a:p>
        </p:txBody>
      </p:sp>
      <p:pic>
        <p:nvPicPr>
          <p:cNvPr id="75780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768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Sudão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Etiópia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Líbia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solidFill>
                  <a:srgbClr val="FFFFFF"/>
                </a:solidFill>
                <a:latin typeface="Calibri" panose="020F0502020204030204" pitchFamily="34" charset="0"/>
              </a:rPr>
              <a:t>Egito</a:t>
            </a:r>
          </a:p>
        </p:txBody>
      </p:sp>
      <p:pic>
        <p:nvPicPr>
          <p:cNvPr id="76804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pt-BR" altLang="pt-BR" b="1" smtClean="0">
                <a:latin typeface="Forte" panose="03060902040502070203" pitchFamily="66" charset="0"/>
              </a:rPr>
              <a:t>22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idx="1"/>
          </p:nvPr>
        </p:nvSpPr>
        <p:spPr>
          <a:xfrm>
            <a:off x="315913" y="2852738"/>
            <a:ext cx="5119687" cy="1728787"/>
          </a:xfrm>
        </p:spPr>
        <p:txBody>
          <a:bodyPr/>
          <a:lstStyle/>
          <a:p>
            <a:pPr eaLnBrk="1" hangingPunct="1"/>
            <a:r>
              <a:rPr lang="pt-BR" altLang="pt-BR" sz="5400" b="1" smtClean="0">
                <a:latin typeface="Georgia" panose="02040502050405020303" pitchFamily="18" charset="0"/>
              </a:rPr>
              <a:t> Nome desse presidente?</a:t>
            </a:r>
          </a:p>
        </p:txBody>
      </p:sp>
      <p:pic>
        <p:nvPicPr>
          <p:cNvPr id="77828" name="Picture 7" descr="http://upload.wikimedia.org/wikipedia/commons/1/1a/Juscelin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1687513"/>
            <a:ext cx="3287712" cy="491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Wine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Tea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Coffee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Whiskey</a:t>
            </a:r>
          </a:p>
        </p:txBody>
      </p:sp>
      <p:pic>
        <p:nvPicPr>
          <p:cNvPr id="13315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78851" name="Rectangle 3"/>
          <p:cNvSpPr>
            <a:spLocks noGrp="1" noChangeArrowheads="1"/>
          </p:cNvSpPr>
          <p:nvPr>
            <p:ph idx="1"/>
          </p:nvPr>
        </p:nvSpPr>
        <p:spPr>
          <a:xfrm>
            <a:off x="827088" y="1600200"/>
            <a:ext cx="8229600" cy="4530725"/>
          </a:xfrm>
        </p:spPr>
        <p:txBody>
          <a:bodyPr/>
          <a:lstStyle/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Janio Quadros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Getúlio Vargas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João Goulart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Juscelino Kubitschek</a:t>
            </a:r>
          </a:p>
        </p:txBody>
      </p:sp>
      <p:pic>
        <p:nvPicPr>
          <p:cNvPr id="78852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79875" name="Rectangle 3"/>
          <p:cNvSpPr>
            <a:spLocks noGrp="1" noChangeArrowheads="1"/>
          </p:cNvSpPr>
          <p:nvPr>
            <p:ph idx="1"/>
          </p:nvPr>
        </p:nvSpPr>
        <p:spPr>
          <a:xfrm>
            <a:off x="827088" y="1600200"/>
            <a:ext cx="8229600" cy="4530725"/>
          </a:xfrm>
        </p:spPr>
        <p:txBody>
          <a:bodyPr/>
          <a:lstStyle/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Janio Quadros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Getúlio Vargas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João Goulart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solidFill>
                  <a:srgbClr val="FFFFFF"/>
                </a:solidFill>
                <a:latin typeface="Calibri" panose="020F0502020204030204" pitchFamily="34" charset="0"/>
              </a:rPr>
              <a:t>Juscelino Kubitschek</a:t>
            </a:r>
          </a:p>
        </p:txBody>
      </p:sp>
      <p:pic>
        <p:nvPicPr>
          <p:cNvPr id="79876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pt-BR" altLang="pt-BR" b="1" smtClean="0">
                <a:latin typeface="Forte" panose="03060902040502070203" pitchFamily="66" charset="0"/>
              </a:rPr>
              <a:t>23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600200"/>
            <a:ext cx="7772400" cy="2333625"/>
          </a:xfrm>
        </p:spPr>
        <p:txBody>
          <a:bodyPr/>
          <a:lstStyle/>
          <a:p>
            <a:pPr eaLnBrk="1" hangingPunct="1"/>
            <a:r>
              <a:rPr lang="pt-BR" altLang="pt-BR" sz="7200" b="1" smtClean="0">
                <a:latin typeface="Georgia" panose="02040502050405020303" pitchFamily="18" charset="0"/>
              </a:rPr>
              <a:t> Que empresa é essa?</a:t>
            </a:r>
          </a:p>
        </p:txBody>
      </p:sp>
      <p:pic>
        <p:nvPicPr>
          <p:cNvPr id="80900" name="Picture 5" descr="http://upload.wikimedia.org/wikipedia/nah/c/c2/Mercedes-Benz_log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688" y="2800350"/>
            <a:ext cx="381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819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Mercedes-Benz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Chrysler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Estrela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Volvo</a:t>
            </a:r>
          </a:p>
        </p:txBody>
      </p:sp>
      <p:pic>
        <p:nvPicPr>
          <p:cNvPr id="81924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829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solidFill>
                  <a:srgbClr val="FFFFFF"/>
                </a:solidFill>
                <a:latin typeface="Calibri" panose="020F0502020204030204" pitchFamily="34" charset="0"/>
              </a:rPr>
              <a:t>Mercedes-Benz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Chrysler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Estrela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Volvo</a:t>
            </a:r>
          </a:p>
        </p:txBody>
      </p:sp>
      <p:pic>
        <p:nvPicPr>
          <p:cNvPr id="82948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pt-BR" altLang="pt-BR" b="1" smtClean="0">
                <a:latin typeface="Forte" panose="03060902040502070203" pitchFamily="66" charset="0"/>
              </a:rPr>
              <a:t>24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600200"/>
            <a:ext cx="7772400" cy="2260600"/>
          </a:xfrm>
        </p:spPr>
        <p:txBody>
          <a:bodyPr/>
          <a:lstStyle/>
          <a:p>
            <a:pPr eaLnBrk="1" hangingPunct="1"/>
            <a:r>
              <a:rPr lang="pt-BR" altLang="pt-BR" sz="4800" b="1" smtClean="0">
                <a:latin typeface="Georgia" panose="02040502050405020303" pitchFamily="18" charset="0"/>
              </a:rPr>
              <a:t> Que campeonato de futebol esse símbolo representa?</a:t>
            </a:r>
          </a:p>
        </p:txBody>
      </p:sp>
      <p:pic>
        <p:nvPicPr>
          <p:cNvPr id="83972" name="Picture 5" descr="UEFA Champions League HD wallpaper for Standard 4:3 5:4 Fullscreen UXGA XGA SVGA QSXGA SXGA ; Wide 16:10 5:3 Widescreen WHXGA WQXGA WUXGA WXGA WGA ; HD 16:9 High Definition WQHD QWXGA 1080p 900p 720p QHD nHD ; Other 3:2 DVGA HVGA HQVGA devices ( Apple PowerBook G4 iPhone 4 3G 3GS iPod Touch ) ; Mobile VGA WVGA iPhone iPad PSP Phone - VGA QVGA Smartphone ( PocketPC GPS iPod Zune BlackBerry HTC Samsung LG Nokia Eten Asus ) WVGA WQVGA Smartphone ( HTC Samsung Sony Ericsson LG Vertu MIO ) HVGA Smartphone ( Apple iPhone iPod BlackBerry HTC Samsung Nokia ) Sony PSP Zune HD Zen 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6" t="20618" r="3648" b="49602"/>
          <a:stretch>
            <a:fillRect/>
          </a:stretch>
        </p:blipFill>
        <p:spPr bwMode="auto">
          <a:xfrm>
            <a:off x="882650" y="4508500"/>
            <a:ext cx="7729538" cy="162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84995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600200"/>
            <a:ext cx="7772400" cy="4781550"/>
          </a:xfrm>
        </p:spPr>
        <p:txBody>
          <a:bodyPr/>
          <a:lstStyle/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Champions League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Fifa League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Libertadores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Olimpíadas</a:t>
            </a:r>
          </a:p>
        </p:txBody>
      </p:sp>
      <p:pic>
        <p:nvPicPr>
          <p:cNvPr id="84996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86019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600200"/>
            <a:ext cx="7772400" cy="4781550"/>
          </a:xfrm>
        </p:spPr>
        <p:txBody>
          <a:bodyPr/>
          <a:lstStyle/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solidFill>
                  <a:srgbClr val="FFFFFF"/>
                </a:solidFill>
                <a:latin typeface="Calibri" panose="020F0502020204030204" pitchFamily="34" charset="0"/>
              </a:rPr>
              <a:t>Champions League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Fifa League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Libertadores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Olimpíadas</a:t>
            </a:r>
          </a:p>
        </p:txBody>
      </p:sp>
      <p:pic>
        <p:nvPicPr>
          <p:cNvPr id="86020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pt-BR" altLang="pt-BR" b="1" smtClean="0">
                <a:latin typeface="Forte" panose="03060902040502070203" pitchFamily="66" charset="0"/>
              </a:rPr>
              <a:t>25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idx="1"/>
          </p:nvPr>
        </p:nvSpPr>
        <p:spPr>
          <a:xfrm>
            <a:off x="827088" y="2105025"/>
            <a:ext cx="4953000" cy="3700463"/>
          </a:xfrm>
        </p:spPr>
        <p:txBody>
          <a:bodyPr/>
          <a:lstStyle/>
          <a:p>
            <a:pPr eaLnBrk="1" hangingPunct="1"/>
            <a:r>
              <a:rPr lang="pt-BR" altLang="pt-BR" sz="5400" b="1" smtClean="0">
                <a:latin typeface="Georgia" panose="02040502050405020303" pitchFamily="18" charset="0"/>
              </a:rPr>
              <a:t> O que significa essa imagem?</a:t>
            </a:r>
          </a:p>
        </p:txBody>
      </p:sp>
      <p:pic>
        <p:nvPicPr>
          <p:cNvPr id="87044" name="Picture 6" descr="https://wikioso.org/wp-content/uploads/2013/08/luto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61" r="21638"/>
          <a:stretch>
            <a:fillRect/>
          </a:stretch>
        </p:blipFill>
        <p:spPr bwMode="auto">
          <a:xfrm>
            <a:off x="5364163" y="1916113"/>
            <a:ext cx="3455987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88067" name="Rectangle 3"/>
          <p:cNvSpPr>
            <a:spLocks noGrp="1" noChangeArrowheads="1"/>
          </p:cNvSpPr>
          <p:nvPr>
            <p:ph idx="1"/>
          </p:nvPr>
        </p:nvSpPr>
        <p:spPr>
          <a:xfrm>
            <a:off x="806450" y="2105025"/>
            <a:ext cx="8229600" cy="4060825"/>
          </a:xfrm>
        </p:spPr>
        <p:txBody>
          <a:bodyPr/>
          <a:lstStyle/>
          <a:p>
            <a:pPr marL="719138" indent="-719138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5400" b="1" smtClean="0">
                <a:latin typeface="Calibri" panose="020F0502020204030204" pitchFamily="34" charset="0"/>
              </a:rPr>
              <a:t>Luto</a:t>
            </a:r>
          </a:p>
          <a:p>
            <a:pPr marL="719138" indent="-719138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5400" b="1" smtClean="0">
                <a:latin typeface="Calibri" panose="020F0502020204030204" pitchFamily="34" charset="0"/>
              </a:rPr>
              <a:t>Campanha do Agasalho</a:t>
            </a:r>
          </a:p>
          <a:p>
            <a:pPr marL="719138" indent="-719138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5400" b="1" smtClean="0">
                <a:latin typeface="Calibri" panose="020F0502020204030204" pitchFamily="34" charset="0"/>
              </a:rPr>
              <a:t>Campanha do Abraço</a:t>
            </a:r>
          </a:p>
          <a:p>
            <a:pPr marL="719138" indent="-719138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5400" b="1" smtClean="0">
                <a:latin typeface="Calibri" panose="020F0502020204030204" pitchFamily="34" charset="0"/>
              </a:rPr>
              <a:t>Campanha Contra Cancer</a:t>
            </a:r>
          </a:p>
        </p:txBody>
      </p:sp>
      <p:pic>
        <p:nvPicPr>
          <p:cNvPr id="88068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Wine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Tea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solidFill>
                  <a:srgbClr val="FFFFFF"/>
                </a:solidFill>
                <a:latin typeface="Calibri" panose="020F0502020204030204" pitchFamily="34" charset="0"/>
              </a:rPr>
              <a:t>Coffee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Whiskey</a:t>
            </a:r>
          </a:p>
        </p:txBody>
      </p:sp>
      <p:pic>
        <p:nvPicPr>
          <p:cNvPr id="14339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89091" name="Rectangle 3"/>
          <p:cNvSpPr>
            <a:spLocks noGrp="1" noChangeArrowheads="1"/>
          </p:cNvSpPr>
          <p:nvPr>
            <p:ph idx="1"/>
          </p:nvPr>
        </p:nvSpPr>
        <p:spPr>
          <a:xfrm>
            <a:off x="806450" y="2105025"/>
            <a:ext cx="8229600" cy="4060825"/>
          </a:xfrm>
        </p:spPr>
        <p:txBody>
          <a:bodyPr/>
          <a:lstStyle/>
          <a:p>
            <a:pPr marL="719138" indent="-719138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5400" b="1" smtClean="0">
                <a:solidFill>
                  <a:srgbClr val="FFFFFF"/>
                </a:solidFill>
                <a:latin typeface="Calibri" panose="020F0502020204030204" pitchFamily="34" charset="0"/>
              </a:rPr>
              <a:t>Luto</a:t>
            </a:r>
          </a:p>
          <a:p>
            <a:pPr marL="719138" indent="-719138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5400" b="1" smtClean="0">
                <a:latin typeface="Calibri" panose="020F0502020204030204" pitchFamily="34" charset="0"/>
              </a:rPr>
              <a:t>Campanha do Agasalho</a:t>
            </a:r>
          </a:p>
          <a:p>
            <a:pPr marL="719138" indent="-719138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5400" b="1" smtClean="0">
                <a:latin typeface="Calibri" panose="020F0502020204030204" pitchFamily="34" charset="0"/>
              </a:rPr>
              <a:t>Campanha do Abraço</a:t>
            </a:r>
          </a:p>
          <a:p>
            <a:pPr marL="719138" indent="-719138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5400" b="1" smtClean="0">
                <a:latin typeface="Calibri" panose="020F0502020204030204" pitchFamily="34" charset="0"/>
              </a:rPr>
              <a:t>Campanha Contra Cancer</a:t>
            </a:r>
          </a:p>
        </p:txBody>
      </p:sp>
      <p:pic>
        <p:nvPicPr>
          <p:cNvPr id="89092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pt-BR" altLang="pt-BR" smtClean="0">
                <a:latin typeface="Forte" panose="03060902040502070203" pitchFamily="66" charset="0"/>
              </a:rPr>
              <a:t>2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t-BR" altLang="pt-BR" sz="6000" b="1" smtClean="0">
                <a:latin typeface="Georgia" panose="02040502050405020303" pitchFamily="18" charset="0"/>
              </a:rPr>
              <a:t> Nome dessa formação estelar?</a:t>
            </a:r>
          </a:p>
        </p:txBody>
      </p:sp>
      <p:pic>
        <p:nvPicPr>
          <p:cNvPr id="15364" name="Picture 5" descr="Super Nova HD wallpaper for Standard 4:3 5:4 Fullscreen UXGA XGA SVGA QSXGA SXGA ; Wide 16:10 5:3 Widescreen WHXGA WQXGA WUXGA WXGA WGA ; HD 16:9 High Definition WQHD QWXGA 1080p 900p 720p QHD nHD ; Other 3:2 DVGA HVGA HQVGA devices ( Apple PowerBook G4 iPhone 4 3G 3GS iPod Touch ) ; Mobile VGA WVGA iPhone iPad PSP Phone - VGA QVGA Smartphone ( PocketPC GPS iPod Zune BlackBerry HTC Samsung LG Nokia Eten Asus ) WVGA WQVGA Smartphone ( HTC Samsung Sony Ericsson LG Vertu MIO ) HVGA Smartphone ( Apple iPhone iPod BlackBerry HTC Samsung Nokia ) Sony PSP Zune HD Zen ; Tablet 2 Android 3 DVGA HVGA HQVGA devices ( Apple PowerBook G4 iPhone 4 3G 3GS iPod Touch ) ; Dual 4:3 5:4 16:10 5:3 16:9 UXGA XGA SVGA QSXGA SXGA WHXGA WQXGA WUXGA WXGA WGA WQHD QWXGA 1080p 900p 720p QHD nHD 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5425" y="3598863"/>
            <a:ext cx="485775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madas">
  <a:themeElements>
    <a:clrScheme name="Camadas 11">
      <a:dk1>
        <a:srgbClr val="000000"/>
      </a:dk1>
      <a:lt1>
        <a:srgbClr val="DFDA00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ECEAAA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Camadas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amada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mada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mada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mada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mada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mada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mada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mada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mada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mada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madas 11">
        <a:dk1>
          <a:srgbClr val="000000"/>
        </a:dk1>
        <a:lt1>
          <a:srgbClr val="DFDA00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ECEAAA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madas 12">
        <a:dk1>
          <a:srgbClr val="000000"/>
        </a:dk1>
        <a:lt1>
          <a:srgbClr val="EE9AC4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5CAD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madas 13">
        <a:dk1>
          <a:srgbClr val="330033"/>
        </a:dk1>
        <a:lt1>
          <a:srgbClr val="FFFFFF"/>
        </a:lt1>
        <a:dk2>
          <a:srgbClr val="EE9AC4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5CADE"/>
        </a:accent3>
        <a:accent4>
          <a:srgbClr val="DADADA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658</TotalTime>
  <Words>735</Words>
  <Application>Microsoft Office PowerPoint</Application>
  <PresentationFormat>Apresentação na tela (4:3)</PresentationFormat>
  <Paragraphs>297</Paragraphs>
  <Slides>80</Slides>
  <Notes>4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80</vt:i4>
      </vt:variant>
    </vt:vector>
  </HeadingPairs>
  <TitlesOfParts>
    <vt:vector size="87" baseType="lpstr">
      <vt:lpstr>Arial</vt:lpstr>
      <vt:lpstr>Times New Roman</vt:lpstr>
      <vt:lpstr>Wingdings</vt:lpstr>
      <vt:lpstr>Calibri</vt:lpstr>
      <vt:lpstr>Forte</vt:lpstr>
      <vt:lpstr>Georgia</vt:lpstr>
      <vt:lpstr>Camadas</vt:lpstr>
      <vt:lpstr>Apresentação do PowerPoint</vt:lpstr>
      <vt:lpstr>Apresentação do PowerPoint</vt:lpstr>
      <vt:lpstr>Regras</vt:lpstr>
      <vt:lpstr>Apresentação do PowerPoint</vt:lpstr>
      <vt:lpstr>Placar</vt:lpstr>
      <vt:lpstr>1</vt:lpstr>
      <vt:lpstr>Apresentação do PowerPoint</vt:lpstr>
      <vt:lpstr>Apresentação do PowerPoint</vt:lpstr>
      <vt:lpstr>2</vt:lpstr>
      <vt:lpstr>Apresentação do PowerPoint</vt:lpstr>
      <vt:lpstr>Apresentação do PowerPoint</vt:lpstr>
      <vt:lpstr>3</vt:lpstr>
      <vt:lpstr>Apresentação do PowerPoint</vt:lpstr>
      <vt:lpstr>Apresentação do PowerPoint</vt:lpstr>
      <vt:lpstr>4</vt:lpstr>
      <vt:lpstr>Apresentação do PowerPoint</vt:lpstr>
      <vt:lpstr>Apresentação do PowerPoint</vt:lpstr>
      <vt:lpstr>5</vt:lpstr>
      <vt:lpstr>Apresentação do PowerPoint</vt:lpstr>
      <vt:lpstr>Apresentação do PowerPoint</vt:lpstr>
      <vt:lpstr>6</vt:lpstr>
      <vt:lpstr>Apresentação do PowerPoint</vt:lpstr>
      <vt:lpstr>Apresentação do PowerPoint</vt:lpstr>
      <vt:lpstr>7</vt:lpstr>
      <vt:lpstr>Apresentação do PowerPoint</vt:lpstr>
      <vt:lpstr>Apresentação do PowerPoint</vt:lpstr>
      <vt:lpstr>8</vt:lpstr>
      <vt:lpstr>Apresentação do PowerPoint</vt:lpstr>
      <vt:lpstr>Apresentação do PowerPoint</vt:lpstr>
      <vt:lpstr>9</vt:lpstr>
      <vt:lpstr>Apresentação do PowerPoint</vt:lpstr>
      <vt:lpstr>Apresentação do PowerPoint</vt:lpstr>
      <vt:lpstr>10</vt:lpstr>
      <vt:lpstr>Apresentação do PowerPoint</vt:lpstr>
      <vt:lpstr>Apresentação do PowerPoint</vt:lpstr>
      <vt:lpstr>11</vt:lpstr>
      <vt:lpstr>Apresentação do PowerPoint</vt:lpstr>
      <vt:lpstr>Apresentação do PowerPoint</vt:lpstr>
      <vt:lpstr>12</vt:lpstr>
      <vt:lpstr>Apresentação do PowerPoint</vt:lpstr>
      <vt:lpstr>Apresentação do PowerPoint</vt:lpstr>
      <vt:lpstr>13</vt:lpstr>
      <vt:lpstr>Apresentação do PowerPoint</vt:lpstr>
      <vt:lpstr>Apresentação do PowerPoint</vt:lpstr>
      <vt:lpstr>14</vt:lpstr>
      <vt:lpstr>Apresentação do PowerPoint</vt:lpstr>
      <vt:lpstr>Apresentação do PowerPoint</vt:lpstr>
      <vt:lpstr>15</vt:lpstr>
      <vt:lpstr>Apresentação do PowerPoint</vt:lpstr>
      <vt:lpstr>Apresentação do PowerPoint</vt:lpstr>
      <vt:lpstr>16</vt:lpstr>
      <vt:lpstr>Apresentação do PowerPoint</vt:lpstr>
      <vt:lpstr>Apresentação do PowerPoint</vt:lpstr>
      <vt:lpstr>17</vt:lpstr>
      <vt:lpstr>Apresentação do PowerPoint</vt:lpstr>
      <vt:lpstr>Apresentação do PowerPoint</vt:lpstr>
      <vt:lpstr>18</vt:lpstr>
      <vt:lpstr>Apresentação do PowerPoint</vt:lpstr>
      <vt:lpstr>Apresentação do PowerPoint</vt:lpstr>
      <vt:lpstr>19</vt:lpstr>
      <vt:lpstr>Apresentação do PowerPoint</vt:lpstr>
      <vt:lpstr>Apresentação do PowerPoint</vt:lpstr>
      <vt:lpstr>20</vt:lpstr>
      <vt:lpstr>Apresentação do PowerPoint</vt:lpstr>
      <vt:lpstr>Apresentação do PowerPoint</vt:lpstr>
      <vt:lpstr>21</vt:lpstr>
      <vt:lpstr>Apresentação do PowerPoint</vt:lpstr>
      <vt:lpstr>Apresentação do PowerPoint</vt:lpstr>
      <vt:lpstr>22</vt:lpstr>
      <vt:lpstr>Apresentação do PowerPoint</vt:lpstr>
      <vt:lpstr>Apresentação do PowerPoint</vt:lpstr>
      <vt:lpstr>23</vt:lpstr>
      <vt:lpstr>Apresentação do PowerPoint</vt:lpstr>
      <vt:lpstr>Apresentação do PowerPoint</vt:lpstr>
      <vt:lpstr>24</vt:lpstr>
      <vt:lpstr>Apresentação do PowerPoint</vt:lpstr>
      <vt:lpstr>Apresentação do PowerPoint</vt:lpstr>
      <vt:lpstr>25</vt:lpstr>
      <vt:lpstr>Apresentação do PowerPoint</vt:lpstr>
      <vt:lpstr>Apresentação do PowerPoint</vt:lpstr>
    </vt:vector>
  </TitlesOfParts>
  <Company>Casa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Quem Sabe Sabe</dc:title>
  <dc:subject>PE-CAPELAS EFM 2016</dc:subject>
  <dc:creator>Pr. MARCELO AUGUSTO DE CARVALHO</dc:creator>
  <cp:keywords>www.4tons.com</cp:keywords>
  <dc:description>COMÉRCIO PROIBIDO. USO PESSOAL</dc:description>
  <cp:lastModifiedBy>APV - Marcelo Augusto de Carvalho</cp:lastModifiedBy>
  <cp:revision>150</cp:revision>
  <dcterms:created xsi:type="dcterms:W3CDTF">2008-11-05T18:17:49Z</dcterms:created>
  <dcterms:modified xsi:type="dcterms:W3CDTF">2016-02-01T18:38:41Z</dcterms:modified>
  <cp:category>PASTORAL ESTUDANTIL APV; CAPELAS 2013</cp:category>
</cp:coreProperties>
</file>