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60" r:id="rId3"/>
    <p:sldId id="257" r:id="rId4"/>
    <p:sldId id="258" r:id="rId5"/>
    <p:sldId id="270" r:id="rId6"/>
    <p:sldId id="259" r:id="rId7"/>
    <p:sldId id="261" r:id="rId8"/>
    <p:sldId id="262" r:id="rId9"/>
    <p:sldId id="263" r:id="rId10"/>
    <p:sldId id="264" r:id="rId11"/>
    <p:sldId id="269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70337" autoAdjust="0"/>
  </p:normalViewPr>
  <p:slideViewPr>
    <p:cSldViewPr>
      <p:cViewPr varScale="1">
        <p:scale>
          <a:sx n="52" d="100"/>
          <a:sy n="52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D38C9-9769-4D61-AA4D-79FFB17F82DE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3365-2253-47A7-B641-8D6D13B965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06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Marcelo Augusto de Carvalho</a:t>
            </a:r>
          </a:p>
          <a:p>
            <a:endParaRPr lang="pt-BR" b="1" dirty="0" smtClean="0"/>
          </a:p>
          <a:p>
            <a:r>
              <a:rPr lang="pt-BR" b="1" dirty="0" smtClean="0"/>
              <a:t>Autor: Pr. Donizete Nobre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45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Filme</a:t>
            </a:r>
            <a:r>
              <a:rPr lang="pt-BR" baseline="0" dirty="0" smtClean="0"/>
              <a:t> a preocupação com a verdade não é um problema para os irmãos pois cresceram, sob a verdade, dura e cruel da vida, nada de contos de fada, ou </a:t>
            </a:r>
            <a:r>
              <a:rPr lang="pt-BR" baseline="0" dirty="0" err="1" smtClean="0"/>
              <a:t>conjecturações</a:t>
            </a:r>
            <a:r>
              <a:rPr lang="pt-BR" baseline="0" dirty="0" smtClean="0"/>
              <a:t>...eles vivem a realidade onde estão agora, e quando confrontados com a mentira isso os incomoda.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Até que...um deles se vê diante da mentira como o único meio para resolver uma questão que legalmente não houve solução!</a:t>
            </a:r>
          </a:p>
          <a:p>
            <a:endParaRPr lang="pt-BR" baseline="0" dirty="0" smtClean="0"/>
          </a:p>
          <a:p>
            <a:r>
              <a:rPr lang="pt-BR" baseline="0" dirty="0" smtClean="0"/>
              <a:t>Diante disso: Qual é a dele </a:t>
            </a:r>
            <a:r>
              <a:rPr lang="pt-BR" baseline="0" dirty="0" err="1" smtClean="0"/>
              <a:t>Mamere</a:t>
            </a:r>
            <a:r>
              <a:rPr lang="pt-BR" baseline="0" dirty="0" smtClean="0"/>
              <a:t>, para mandar seu irmão para os USA? Mentir.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lei dos homens é falha, mas a de Deus não.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 dissermos que ele fez o certo, estaremos justificando o pecado!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023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ponto principal</a:t>
            </a:r>
            <a:r>
              <a:rPr lang="pt-BR" baseline="0" dirty="0" smtClean="0"/>
              <a:t> é que ela quando mente aqui, ainda era uma pagã, ainda não conhecia a lei de Deus...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05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714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Nosso corpo</a:t>
            </a:r>
            <a:r>
              <a:rPr lang="pt-BR" baseline="0" dirty="0" smtClean="0"/>
              <a:t> </a:t>
            </a:r>
            <a:r>
              <a:rPr lang="pt-BR" dirty="0" smtClean="0"/>
              <a:t>foi programado</a:t>
            </a:r>
            <a:r>
              <a:rPr lang="pt-BR" baseline="0" dirty="0" smtClean="0"/>
              <a:t> para a verdade...</a:t>
            </a:r>
          </a:p>
          <a:p>
            <a:r>
              <a:rPr lang="pt-BR" baseline="0" dirty="0" smtClean="0"/>
              <a:t>Podemos esconder “Maquiar” de maquiagem..entendem...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Você acredita na ideia dessa série?</a:t>
            </a:r>
          </a:p>
          <a:p>
            <a:endParaRPr lang="pt-BR" baseline="0" dirty="0" smtClean="0"/>
          </a:p>
          <a:p>
            <a:r>
              <a:rPr lang="pt-BR" baseline="0" dirty="0" smtClean="0"/>
              <a:t>Então leia “A linguagem corporal”.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9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verdade e a mentira estão sempre muito próximas, a final misturamos</a:t>
            </a:r>
            <a:r>
              <a:rPr lang="pt-BR" baseline="0" dirty="0" smtClean="0"/>
              <a:t> ambas para ter mais sucesso com a mentira:</a:t>
            </a:r>
          </a:p>
          <a:p>
            <a:r>
              <a:rPr lang="pt-BR" baseline="0" dirty="0" smtClean="0"/>
              <a:t>Ex: Adão e Eva e satanás.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2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75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Gn</a:t>
            </a:r>
            <a:r>
              <a:rPr lang="pt-BR" smtClean="0"/>
              <a:t>.3:2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46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83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17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05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NTLH,</a:t>
            </a:r>
            <a:r>
              <a:rPr lang="pt-BR" baseline="0" dirty="0" smtClean="0"/>
              <a:t>...prostituta cultual...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Ela consta na lista dos </a:t>
            </a:r>
            <a:r>
              <a:rPr lang="pt-BR" baseline="0" dirty="0" err="1" smtClean="0"/>
              <a:t>herois</a:t>
            </a:r>
            <a:r>
              <a:rPr lang="pt-BR" baseline="0" dirty="0" smtClean="0"/>
              <a:t> da fé...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 tornou da linhagem de Jesus...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3365-2253-47A7-B641-8D6D13B9654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55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250B-AB4A-4DD5-9915-6B45F2DDD540}" type="datetimeFigureOut">
              <a:rPr lang="pt-BR" smtClean="0"/>
              <a:pPr/>
              <a:t>01/02/2016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1428-A078-4AE5-B2BC-0943D3151F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A%20boa%20mentira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O%20encontro%20-%20A%20Boa%20mentira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Raabe-e133068690594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fada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file:///E:\CAPELAS%202016\Capelas%20DONIZETI\Mentira\Lie%20to%20me.wmv" TargetMode="External"/><Relationship Id="rId1" Type="http://schemas.microsoft.com/office/2007/relationships/media" Target="file:///E:\CAPELAS%202016\Capelas%20DONIZETI\Mentira\Lie%20to%20me.wmv" TargetMode="External"/><Relationship Id="rId6" Type="http://schemas.openxmlformats.org/officeDocument/2006/relationships/image" Target="file:///D:\Dodo%202015\Capelas\M&#233;dio\Tematicas%20diversas\Mentira\Creative_Wallpaper_Points_lie_on_a_stone_049082_.jpg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Believing_A_Lie_by_vhonn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Creative_Wallpaper_Points_lie_on_a_stone_049082_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Creative_Wallpaper_Points_lie_on_a_stone_049082_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bolos%20veg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P050411_09.4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Creative_Wallpaper_Points_lie_on_a_stone_049082_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D:\Dodo%202015\Capelas\M&#233;dio\Tematicas%20diversas\Mentira\Raabe-e133068690594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00192" y="5517232"/>
            <a:ext cx="2070847" cy="5419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Mamere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36512" y="5589240"/>
            <a:ext cx="2520280" cy="5419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Carrie</a:t>
            </a: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Davis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75656" y="3429000"/>
            <a:ext cx="1566791" cy="5419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Paul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67944" y="2924944"/>
            <a:ext cx="2286871" cy="5419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Jeremiah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620688"/>
            <a:ext cx="8623575" cy="54197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just">
              <a:defRPr/>
            </a:pP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Heróis da Fé...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5649752"/>
            <a:ext cx="8748464" cy="8035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4° Deus </a:t>
            </a:r>
            <a:r>
              <a:rPr lang="pt-BR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perdou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o pecado inconsciente. Depois disso é pecado!</a:t>
            </a:r>
          </a:p>
          <a:p>
            <a:pPr>
              <a:defRPr/>
            </a:pPr>
            <a:endParaRPr lang="pt-BR" sz="24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3461637"/>
            <a:ext cx="8748464" cy="191157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3° As Leis dos Homens são falhas, mas devemos estar cientes das consequências de quebra-las. </a:t>
            </a:r>
            <a:r>
              <a:rPr lang="pt-BR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Mamere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correu o risco..., mas sabia das consequências..., como Deus vai julgar isso...Venha a classe bíblica e vamos descobrir juntos.</a:t>
            </a:r>
          </a:p>
          <a:p>
            <a:pPr>
              <a:defRPr/>
            </a:pPr>
            <a:endParaRPr lang="pt-BR" sz="24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332656"/>
            <a:ext cx="8748464" cy="160380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Onde chegamos com tudo isso?</a:t>
            </a:r>
            <a:endParaRPr lang="pt-BR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>
              <a:defRPr/>
            </a:pPr>
            <a:endParaRPr lang="pt-BR" sz="24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1° - </a:t>
            </a:r>
            <a:r>
              <a:rPr lang="pt-BR" sz="2400" b="1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Conhecer 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a bondade e a verdade nos modifica, caso da “</a:t>
            </a:r>
            <a:r>
              <a:rPr lang="pt-BR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Carrie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Davis” protagonista do filme a Boa Mentira.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5536" y="2390809"/>
            <a:ext cx="8748464" cy="154224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defRPr/>
            </a:pP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2° - A Mentira será sempre mentira, não há como justifica-la perante Deus, 9° Mandamento. </a:t>
            </a:r>
          </a:p>
          <a:p>
            <a:pPr>
              <a:defRPr/>
            </a:pPr>
            <a:endParaRPr lang="pt-BR" sz="24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>
              <a:defRPr/>
            </a:pPr>
            <a:endParaRPr lang="pt-BR" sz="2400" b="1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r:link="rId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pic>
        <p:nvPicPr>
          <p:cNvPr id="6" name="Lie to m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228184" y="1052736"/>
            <a:ext cx="2346987" cy="13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4789040" y="5085184"/>
            <a:ext cx="13681520" cy="1726913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Se uma mentira é boa, </a:t>
            </a:r>
          </a:p>
          <a:p>
            <a:pPr algn="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     deixa de ser pecado?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40466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	A cobra era o animal mais esperto que o Senhor Deus havia feito. Ela perguntou à mulher:</a:t>
            </a:r>
          </a:p>
          <a:p>
            <a:pPr algn="just"/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— É verdade que Deus mandou que vocês não comessem as frutas de nenhuma árvore do jardim? </a:t>
            </a:r>
            <a:r>
              <a:rPr lang="pt-BR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Gn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.3:5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40466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	A cobra era o animal mais esperto que o Senhor Deus havia feito. Ela perguntou à mulher:</a:t>
            </a:r>
          </a:p>
          <a:p>
            <a:pPr algn="just"/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— É verdade que Deus mandou que vocês não comessem as frutas de                 árvore do jardim? </a:t>
            </a:r>
            <a:r>
              <a:rPr lang="pt-BR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Gn</a:t>
            </a:r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.3:5</a:t>
            </a:r>
          </a:p>
        </p:txBody>
      </p:sp>
      <p:sp>
        <p:nvSpPr>
          <p:cNvPr id="4" name="Retângulo 3"/>
          <p:cNvSpPr/>
          <p:nvPr/>
        </p:nvSpPr>
        <p:spPr>
          <a:xfrm>
            <a:off x="4924450" y="2113692"/>
            <a:ext cx="421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nenhuma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8F81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F816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093296" y="4797152"/>
            <a:ext cx="10495783" cy="618918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r">
              <a:defRPr/>
            </a:pPr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...EU...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2340768" y="6165304"/>
            <a:ext cx="11089232" cy="61891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>
              <a:defRPr/>
            </a:pPr>
            <a:r>
              <a:rPr lang="pt-B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Verdade e Falsidade...</a:t>
            </a:r>
            <a:endParaRPr lang="pt-BR" sz="3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r:link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9" y="692696"/>
            <a:ext cx="8496944" cy="534328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chegou aos ouvidos do rei de Jericó a seguinte notícia:</a:t>
            </a:r>
          </a:p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— Alguns israelitas chegaram aqui de noite para espionar a terra.</a:t>
            </a:r>
          </a:p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3Então o rei mandou para </a:t>
            </a:r>
            <a:r>
              <a:rPr lang="pt-BR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Raabe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o seguinte recado:</a:t>
            </a:r>
          </a:p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— Os homens que estão na sua casa vieram para espionar toda a terra! Traga esses dois para fora!</a:t>
            </a:r>
          </a:p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 4Mas </a:t>
            </a:r>
            <a:r>
              <a:rPr lang="pt-BR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Raabe</a:t>
            </a:r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já os havia escondido. Ela respondeu aos mensageiros do rei:</a:t>
            </a:r>
          </a:p>
          <a:p>
            <a:pPr algn="just"/>
            <a:r>
              <a:rPr lang="pt-BR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— É verdade que alguns homens vieram à minha casa, mas eu não sabia de onde eram. 5Quando já estava escuro, e o portão da cidade ia ser fechado, eles saíram. Eu não sei para onde foram. Mas, se vocês forem depressa atrás deles, ainda poderão pegá-los.</a:t>
            </a:r>
          </a:p>
          <a:p>
            <a:pPr algn="r">
              <a:defRPr/>
            </a:pP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Josué 2:2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620688"/>
            <a:ext cx="8623575" cy="245018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just">
              <a:defRPr/>
            </a:pP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Foi pela fé que </a:t>
            </a:r>
            <a:r>
              <a:rPr lang="pt-BR" sz="31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Raabe</a:t>
            </a: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, a prostituta, não morreu com os que tinham desobedecido a Deus, pois ela havia recebido bem os espiões israelitas.</a:t>
            </a:r>
          </a:p>
          <a:p>
            <a:pPr algn="just">
              <a:defRPr/>
            </a:pPr>
            <a:endParaRPr lang="pt-BR" sz="31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just">
              <a:defRPr/>
            </a:pPr>
            <a:r>
              <a:rPr lang="pt-BR" sz="31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CC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 						Hebreus 11:31</a:t>
            </a:r>
            <a:endParaRPr lang="pt-BR" sz="31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rgbClr val="CC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24" y="32370"/>
            <a:ext cx="9080376" cy="6825630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475</Words>
  <Application>Microsoft Office PowerPoint</Application>
  <PresentationFormat>Apresentação na tela (4:3)</PresentationFormat>
  <Paragraphs>70</Paragraphs>
  <Slides>12</Slides>
  <Notes>12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Berlin Sans FB Demi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PE-CAPELAS EFM 2016</dc:subject>
  <dc:creator>Pr. MARCELO AUGUSTO DE CARVALHO; D.Nobre</dc:creator>
  <cp:keywords>www.4tons.com</cp:keywords>
  <dc:description>COMÉRCIO PROIBIDO. USO PESSOAL</dc:description>
  <cp:lastModifiedBy>APV - Marcelo Augusto de Carvalho</cp:lastModifiedBy>
  <cp:revision>117</cp:revision>
  <dcterms:created xsi:type="dcterms:W3CDTF">2015-02-25T11:07:07Z</dcterms:created>
  <dcterms:modified xsi:type="dcterms:W3CDTF">2016-02-01T16:54:12Z</dcterms:modified>
  <cp:category>PASTORAL ESTUDANTIL APV</cp:category>
</cp:coreProperties>
</file>