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4" r:id="rId16"/>
    <p:sldId id="283" r:id="rId17"/>
    <p:sldId id="2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66"/>
    <a:srgbClr val="CC9900"/>
    <a:srgbClr val="33CC3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8941" autoAdjust="0"/>
  </p:normalViewPr>
  <p:slideViewPr>
    <p:cSldViewPr snapToGrid="0">
      <p:cViewPr varScale="1">
        <p:scale>
          <a:sx n="51" d="100"/>
          <a:sy n="51" d="100"/>
        </p:scale>
        <p:origin x="14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8D926-CC60-45AB-AC3B-8688F36E4A02}" type="datetimeFigureOut">
              <a:rPr lang="pt-BR" smtClean="0"/>
              <a:t>02/03/2015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66498-2795-4777-9295-417DBE5931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0518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Pr. </a:t>
            </a:r>
            <a:r>
              <a:rPr lang="pt-BR" sz="1200" b="1" smtClean="0">
                <a:solidFill>
                  <a:srgbClr val="FF0000"/>
                </a:solidFill>
              </a:rPr>
              <a:t>Marcelo Augusto de Carvalho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66498-2795-4777-9295-417DBE593138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2837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80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4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8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2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0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08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47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3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9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5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5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file:///D:\Documents\CAPELAS%202013%20INFANTIS\CAPELAS%20INFANTIS%20MUSIC%202015\151.jpg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56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60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62.jpe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69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63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64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66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67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70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73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58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59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61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68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72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71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r:link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689957" y="4566991"/>
            <a:ext cx="11022676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7200" b="1" spc="5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7200" b="1" spc="50" dirty="0" smtClean="0">
                <a:ln w="11430"/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c</a:t>
            </a:r>
            <a:r>
              <a:rPr lang="pt-BR" sz="7200" b="1" spc="50" dirty="0" smtClean="0">
                <a:ln w="11430"/>
                <a:solidFill>
                  <a:srgbClr val="33CC3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r</a:t>
            </a:r>
            <a:r>
              <a:rPr lang="pt-BR" sz="7200" b="1" spc="50" dirty="0" smtClean="0">
                <a:ln w="11430"/>
                <a:solidFill>
                  <a:srgbClr val="CC99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</a:t>
            </a:r>
            <a:r>
              <a:rPr lang="pt-BR" sz="7200" b="1" spc="50" dirty="0" smtClean="0">
                <a:ln w="11430"/>
                <a:solidFill>
                  <a:srgbClr val="FF0066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d</a:t>
            </a:r>
            <a:r>
              <a:rPr lang="pt-BR" sz="7200" b="1" spc="50" dirty="0" smtClean="0">
                <a:ln w="1143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i</a:t>
            </a:r>
            <a:r>
              <a:rPr lang="pt-BR" sz="7200" b="1" spc="50" dirty="0" smtClean="0">
                <a:ln w="11430"/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t</a:t>
            </a:r>
            <a:r>
              <a:rPr lang="pt-BR" sz="7200" b="1" spc="50" dirty="0" smtClean="0">
                <a:ln w="11430"/>
                <a:solidFill>
                  <a:srgbClr val="660066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72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!</a:t>
            </a:r>
            <a:endParaRPr lang="pt-BR" sz="72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</a:t>
            </a:r>
            <a:endParaRPr lang="pt-BR" sz="28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</p:txBody>
      </p:sp>
      <p:pic>
        <p:nvPicPr>
          <p:cNvPr id="2" name="ACREDI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438650" y="2647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43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4000"/>
    </mc:Choice>
    <mc:Fallback>
      <p:transition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82344" y="4264775"/>
            <a:ext cx="111586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 enquanto vivo aqui, </a:t>
            </a:r>
          </a:p>
          <a:p>
            <a:pPr algn="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Tento contemplar o Céu</a:t>
            </a:r>
          </a:p>
          <a:p>
            <a:pPr algn="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 um dia vou alcançar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577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00"/>
    </mc:Choice>
    <mc:Fallback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Posso enxergar além, posso já sentir o bem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 ver a Cristo vai causar, vivo pela fé.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4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00"/>
    </mc:Choice>
    <mc:Fallback>
      <p:transition spd="slow" advTm="1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87094" y="45886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Acredito, que muito além das nuvens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Existe um lugar de eterna paz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994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caminho é pela cruz de Cristo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Somente pela cruz vou alcançar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Um lar de eterna paz.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744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00"/>
    </mc:Choice>
    <mc:Fallback>
      <p:transition spd="slow" advTm="2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20429" y="4788651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Acredito, que muito além das nuvens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Existe um lugar de eterna paz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340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00"/>
    </mc:Choice>
    <mc:Fallback>
      <p:transition spd="slow" advTm="1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20429" y="4788651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Acredito, que muito além das nuvens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Existe um lugar de eterna paz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7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00"/>
    </mc:Choice>
    <mc:Fallback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6157" y="516688"/>
            <a:ext cx="1115869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caminho </a:t>
            </a:r>
          </a:p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 pela cruz de Cristo</a:t>
            </a:r>
          </a:p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Somente pela cruz </a:t>
            </a:r>
          </a:p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vou alcançar</a:t>
            </a:r>
          </a:p>
        </p:txBody>
      </p:sp>
    </p:spTree>
    <p:extLst>
      <p:ext uri="{BB962C8B-B14F-4D97-AF65-F5344CB8AC3E}">
        <p14:creationId xmlns:p14="http://schemas.microsoft.com/office/powerpoint/2010/main" val="1514669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Somente pela cruz </a:t>
            </a:r>
          </a:p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vou alcançar</a:t>
            </a:r>
          </a:p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Um lar de eterna paz.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307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00"/>
    </mc:Choice>
    <mc:Fallback>
      <p:transition spd="slow" advTm="3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34718" y="49315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Pensamentos podem ser alegres momentos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quando penso, posso imaginar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800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00"/>
    </mc:Choice>
    <mc:Fallback>
      <p:transition spd="slow" advTm="1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77544" y="45886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céu aberto, anjos e homens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Posso me ver num jardim a caminhar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78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00"/>
    </mc:Choice>
    <mc:Fallback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06144" y="4245725"/>
            <a:ext cx="111586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 enquanto vivo aqui, </a:t>
            </a:r>
          </a:p>
          <a:p>
            <a:pPr algn="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Tento contemplar o Céu</a:t>
            </a:r>
          </a:p>
          <a:p>
            <a:pPr algn="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 um dia vou alcançar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81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00"/>
    </mc:Choice>
    <mc:Fallback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06144" y="47410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Posso enxergar além, posso já sentir o bem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 ver a Cristo vai causar, vivo pela fé.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995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00"/>
    </mc:Choice>
    <mc:Fallback>
      <p:transition spd="slow" advTm="19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Acredito, que muito além das nuvens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Existe um lugar de eterna paz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301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caminho é pela cruz de Cristo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Somente pela cruz vou alcançar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Um lar de eterna paz.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30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49006" y="464577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Pensamentos podem ser alegres momentos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quando penso, posso imaginar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185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00"/>
    </mc:Choice>
    <mc:Fallback>
      <p:transition spd="slow" advTm="19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49006" y="47029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céu aberto, anjos e homens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Posso me ver num jardim a caminhar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935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ersonalizada 2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02060"/>
      </a:accent1>
      <a:accent2>
        <a:srgbClr val="002060"/>
      </a:accent2>
      <a:accent3>
        <a:srgbClr val="002060"/>
      </a:accent3>
      <a:accent4>
        <a:srgbClr val="002060"/>
      </a:accent4>
      <a:accent5>
        <a:srgbClr val="002060"/>
      </a:accent5>
      <a:accent6>
        <a:srgbClr val="002060"/>
      </a:accent6>
      <a:hlink>
        <a:srgbClr val="6EAC1C"/>
      </a:hlink>
      <a:folHlink>
        <a:srgbClr val="B26B0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</TotalTime>
  <Words>241</Words>
  <Application>Microsoft Office PowerPoint</Application>
  <PresentationFormat>Widescreen</PresentationFormat>
  <Paragraphs>44</Paragraphs>
  <Slides>17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Arial</vt:lpstr>
      <vt:lpstr>Berlin Sans FB</vt:lpstr>
      <vt:lpstr>Berlin Sans FB Demi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PE2015-FM-11-ACREDITO</dc:title>
  <dc:subject>Pastoral Estudantil</dc:subject>
  <dc:creator>APV - Marcelo Augusto de Carvalho</dc:creator>
  <cp:keywords>www.4tons.com</cp:keywords>
  <dc:description>COMÉRCIO PROIBIDO. USO PESSOAL</dc:description>
  <cp:lastModifiedBy>pr. marcelo carvalho</cp:lastModifiedBy>
  <cp:revision>27</cp:revision>
  <dcterms:created xsi:type="dcterms:W3CDTF">2015-02-25T13:16:03Z</dcterms:created>
  <dcterms:modified xsi:type="dcterms:W3CDTF">2015-03-02T23:56:52Z</dcterms:modified>
  <cp:category>Músicas Fundamental Menor</cp:category>
</cp:coreProperties>
</file>