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6" r:id="rId11"/>
    <p:sldId id="277" r:id="rId12"/>
    <p:sldId id="265" r:id="rId13"/>
    <p:sldId id="278" r:id="rId14"/>
    <p:sldId id="279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9900"/>
    <a:srgbClr val="00FF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0018" autoAdjust="0"/>
  </p:normalViewPr>
  <p:slideViewPr>
    <p:cSldViewPr snapToGrid="0">
      <p:cViewPr varScale="1">
        <p:scale>
          <a:sx n="52" d="100"/>
          <a:sy n="52" d="100"/>
        </p:scale>
        <p:origin x="14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74176-F5CE-4F0A-86B8-B1BD23F4D66C}" type="datetimeFigureOut">
              <a:rPr lang="pt-BR" smtClean="0"/>
              <a:t>02/03/2015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C617C-CF70-4966-89F7-D57C03F4D1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9747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200" b="1" dirty="0" smtClean="0">
                <a:solidFill>
                  <a:srgbClr val="FF0000"/>
                </a:solidFill>
              </a:rPr>
              <a:t>www.4tons.com</a:t>
            </a:r>
          </a:p>
          <a:p>
            <a:pPr algn="ctr"/>
            <a:r>
              <a:rPr lang="pt-BR" sz="1200" b="1" dirty="0" smtClean="0">
                <a:solidFill>
                  <a:srgbClr val="FF0000"/>
                </a:solidFill>
              </a:rPr>
              <a:t>Pr. </a:t>
            </a:r>
            <a:r>
              <a:rPr lang="pt-BR" sz="1200" b="1" smtClean="0">
                <a:solidFill>
                  <a:srgbClr val="FF0000"/>
                </a:solidFill>
              </a:rPr>
              <a:t>Marcelo Augusto de Carvalho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C617C-CF70-4966-89F7-D57C03F4D1EF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0296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80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46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86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26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00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08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47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35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9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99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5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5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file:///D:\Documents\CAPELAS%202013%20INFANTIS\CAPELAS%20INFANTIS%20MUSIC%202015\211.jpg" TargetMode="Externa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75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76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208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210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209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207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201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202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203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74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204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205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55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206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r:link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689957" y="4343059"/>
            <a:ext cx="11022676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pt-BR" sz="8000" b="1" spc="50" dirty="0" smtClean="0">
                <a:ln w="11430"/>
                <a:solidFill>
                  <a:srgbClr val="FF00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J</a:t>
            </a:r>
            <a:r>
              <a:rPr lang="pt-BR" sz="8000" b="1" spc="50" dirty="0" smtClean="0">
                <a:ln w="11430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e</a:t>
            </a:r>
            <a:r>
              <a:rPr lang="pt-BR" sz="8000" b="1" spc="50" dirty="0" smtClean="0">
                <a:ln w="11430"/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r</a:t>
            </a:r>
            <a:r>
              <a:rPr lang="pt-BR" sz="8000" b="1" spc="50" dirty="0" smtClean="0">
                <a:ln w="11430"/>
                <a:solidFill>
                  <a:srgbClr val="00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u</a:t>
            </a:r>
            <a:r>
              <a:rPr lang="pt-BR" sz="8000" b="1" spc="50" dirty="0" smtClean="0">
                <a:ln w="11430"/>
                <a:solidFill>
                  <a:srgbClr val="FF99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s</a:t>
            </a:r>
            <a:r>
              <a:rPr lang="pt-BR" sz="8000" b="1" spc="50" dirty="0" smtClean="0">
                <a:ln w="11430"/>
                <a:solidFill>
                  <a:srgbClr val="FF66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8000" b="1" spc="50" dirty="0" smtClean="0">
                <a:ln w="11430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l</a:t>
            </a:r>
            <a:r>
              <a:rPr lang="pt-BR" sz="8000" b="1" spc="50" dirty="0" smtClean="0">
                <a:ln w="11430"/>
                <a:solidFill>
                  <a:srgbClr val="00B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é</a:t>
            </a:r>
            <a:r>
              <a:rPr lang="pt-BR" sz="8000" b="1" spc="50" dirty="0" smtClean="0">
                <a:ln w="11430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m</a:t>
            </a:r>
            <a:r>
              <a:rPr lang="pt-BR" sz="80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!</a:t>
            </a:r>
            <a:endParaRPr lang="pt-BR" sz="8000" b="1" spc="50" dirty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pt-BR" sz="28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</a:t>
            </a:r>
            <a:endParaRPr lang="pt-BR" sz="2800" b="1" spc="50" dirty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</p:txBody>
      </p:sp>
      <p:pic>
        <p:nvPicPr>
          <p:cNvPr id="2" name="JERUSALE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304523" y="25083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1000"/>
    </mc:Choice>
    <mc:Fallback xmlns="">
      <p:transition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Jerusalém, vou caminhar nas ruas de ouro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Irei abraçar o meu Mestre, Jesus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551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00"/>
    </mc:Choice>
    <mc:Fallback>
      <p:transition spd="slow" advTm="17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Jerusalém, vou descansar, às margens do rio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Na cidade, cidade de luz.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493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00"/>
    </mc:Choice>
    <mc:Fallback>
      <p:transition spd="slow" advTm="2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Jerusalém! Jerusalém! Cantai ó santa grei!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Hosana nas alturas. Hosana pra sempre!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334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0"/>
    </mc:Choice>
    <mc:Fallback>
      <p:transition spd="slow" advTm="4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Jerusalém, vou caminhar nas ruas de ouro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Irei abraçar o meu Mestre, Jesus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7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Jerusalém, vou descansar, às margens do rio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Na cidade, cidade de luz.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37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Morada de Deus, Jerusalém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Cidade de luz. Jerusalém!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31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0"/>
    </mc:Choice>
    <mc:Fallback xmlns="">
      <p:transition spd="slow" advTm="27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João viu o trono, morada de Deus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Santa cidade, Jerusalém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80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Sua luz brilhava como cristal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Tanta beleza é sem igual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42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25968" y="4029373"/>
            <a:ext cx="111586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Ao redor do trono existe um rio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 árvore da vida, sim ele viu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Eu quero ir pra este lugar, Jerusalém!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5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0"/>
    </mc:Choice>
    <mc:Fallback xmlns="">
      <p:transition spd="slow" advTm="19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Jerusalém, vou caminhar nas ruas de ouro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Irei abraçar o meu Mestre, Jesus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51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Jerusalém, vou descansar, às margens do rio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Na cidade, cidade de luz.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49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91865" y="4759202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João viu os santos louvando ao Senhor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Digno é o Cordeiro de honra e louvor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viu mais noite, nem escuridão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Pois o próprio Mestre ilumina Sião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28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Perto está o dia em que subirei</a:t>
            </a:r>
          </a:p>
          <a:p>
            <a:pPr algn="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no lar de paz eu morarei</a:t>
            </a:r>
          </a:p>
          <a:p>
            <a:pPr algn="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Eu quero ir pra este lugar, </a:t>
            </a:r>
          </a:p>
          <a:p>
            <a:pPr algn="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Jerusalém!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59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0"/>
    </mc:Choice>
    <mc:Fallback xmlns="">
      <p:transition spd="slow" advTm="19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ersonalizada 2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002060"/>
      </a:accent1>
      <a:accent2>
        <a:srgbClr val="002060"/>
      </a:accent2>
      <a:accent3>
        <a:srgbClr val="002060"/>
      </a:accent3>
      <a:accent4>
        <a:srgbClr val="002060"/>
      </a:accent4>
      <a:accent5>
        <a:srgbClr val="002060"/>
      </a:accent5>
      <a:accent6>
        <a:srgbClr val="002060"/>
      </a:accent6>
      <a:hlink>
        <a:srgbClr val="6EAC1C"/>
      </a:hlink>
      <a:folHlink>
        <a:srgbClr val="B26B0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</TotalTime>
  <Words>230</Words>
  <Application>Microsoft Office PowerPoint</Application>
  <PresentationFormat>Widescreen</PresentationFormat>
  <Paragraphs>36</Paragraphs>
  <Slides>15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1" baseType="lpstr">
      <vt:lpstr>Arial</vt:lpstr>
      <vt:lpstr>Berlin Sans FB</vt:lpstr>
      <vt:lpstr>Berlin Sans FB Demi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PE2015-FM-10-JERUSALEM</dc:title>
  <dc:subject>Pastoral Estudantil</dc:subject>
  <dc:creator>APV - Marcelo Augusto de Carvalho</dc:creator>
  <cp:keywords>www.4tons.com</cp:keywords>
  <dc:description>COMÉRCIO PROIBIDO. USO PESSOAL</dc:description>
  <cp:lastModifiedBy>pr. marcelo carvalho</cp:lastModifiedBy>
  <cp:revision>34</cp:revision>
  <dcterms:created xsi:type="dcterms:W3CDTF">2015-02-25T13:16:03Z</dcterms:created>
  <dcterms:modified xsi:type="dcterms:W3CDTF">2015-03-02T14:23:30Z</dcterms:modified>
  <cp:category>Músicas Fundamental Menor</cp:category>
</cp:coreProperties>
</file>