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75" r:id="rId8"/>
    <p:sldId id="277" r:id="rId9"/>
    <p:sldId id="279" r:id="rId10"/>
    <p:sldId id="280" r:id="rId11"/>
    <p:sldId id="285" r:id="rId12"/>
    <p:sldId id="262" r:id="rId13"/>
    <p:sldId id="283" r:id="rId14"/>
    <p:sldId id="284" r:id="rId15"/>
    <p:sldId id="281" r:id="rId16"/>
    <p:sldId id="26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  <a:srgbClr val="0099CC"/>
    <a:srgbClr val="CC0099"/>
    <a:srgbClr val="008000"/>
    <a:srgbClr val="2DC8FF"/>
    <a:srgbClr val="09FF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3016" autoAdjust="0"/>
  </p:normalViewPr>
  <p:slideViewPr>
    <p:cSldViewPr snapToGrid="0">
      <p:cViewPr varScale="1">
        <p:scale>
          <a:sx n="47" d="100"/>
          <a:sy n="47" d="100"/>
        </p:scale>
        <p:origin x="157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AAF31-79C3-4CC1-8AEF-8C9DEE5BF8EC}" type="datetimeFigureOut">
              <a:rPr lang="pt-BR" smtClean="0"/>
              <a:t>02/03/2015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DCD4E4-53A1-4462-B194-79A90712D3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5433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600" b="1" dirty="0" smtClean="0">
                <a:solidFill>
                  <a:srgbClr val="FF0000"/>
                </a:solidFill>
              </a:rPr>
              <a:t>www.4tons.com</a:t>
            </a:r>
          </a:p>
          <a:p>
            <a:pPr algn="ctr"/>
            <a:r>
              <a:rPr lang="pt-BR" sz="1600" b="1" dirty="0" smtClean="0">
                <a:solidFill>
                  <a:srgbClr val="FF0000"/>
                </a:solidFill>
              </a:rPr>
              <a:t>Pr. Marcelo Augusto de Carvalho</a:t>
            </a:r>
            <a:endParaRPr lang="pt-BR" sz="1600" b="1" dirty="0">
              <a:solidFill>
                <a:srgbClr val="FF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CD4E4-53A1-4462-B194-79A90712D3D3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4332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80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46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86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26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00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08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47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35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94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99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5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56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file:///D:\Documents\CAPELAS%202013%20INFANTIS\CAPELAS%20INFANTIS%20MUSIC%202015\801.jpg" TargetMode="Externa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804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814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815.jpg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813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806.jp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816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803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808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810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802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805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807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811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812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r:link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689957" y="4566991"/>
            <a:ext cx="11022676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pt-BR" sz="6000" b="1" spc="50" dirty="0" smtClean="0">
                <a:ln w="11430"/>
                <a:solidFill>
                  <a:srgbClr val="FFC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V</a:t>
            </a:r>
            <a:r>
              <a:rPr lang="pt-BR" sz="6000" b="1" spc="50" dirty="0" smtClean="0">
                <a:ln w="11430"/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i</a:t>
            </a:r>
            <a:r>
              <a:rPr lang="pt-BR" sz="6000" b="1" spc="50" dirty="0" smtClean="0">
                <a:ln w="11430"/>
                <a:solidFill>
                  <a:srgbClr val="008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v</a:t>
            </a:r>
            <a:r>
              <a:rPr lang="pt-BR" sz="6000" b="1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</a:t>
            </a:r>
            <a:r>
              <a:rPr lang="pt-BR" sz="6000" b="1" spc="50" dirty="0" smtClean="0">
                <a:ln w="11430"/>
                <a:solidFill>
                  <a:srgbClr val="FFC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 </a:t>
            </a:r>
            <a:r>
              <a:rPr lang="pt-BR" sz="6000" b="1" spc="50" dirty="0" smtClean="0">
                <a:ln w="11430"/>
                <a:solidFill>
                  <a:srgbClr val="00B0F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</a:t>
            </a:r>
            <a:r>
              <a:rPr lang="pt-BR" sz="6000" b="1" spc="50" dirty="0" smtClean="0">
                <a:ln w="11430"/>
                <a:solidFill>
                  <a:srgbClr val="FFC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 </a:t>
            </a:r>
            <a:r>
              <a:rPr lang="pt-BR" sz="6000" b="1" spc="50" dirty="0" smtClean="0">
                <a:ln w="11430"/>
                <a:solidFill>
                  <a:srgbClr val="CC0099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</a:t>
            </a:r>
            <a:r>
              <a:rPr lang="pt-BR" sz="6000" b="1" spc="50" dirty="0" smtClean="0">
                <a:ln w="11430"/>
                <a:solidFill>
                  <a:srgbClr val="FFC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m</a:t>
            </a:r>
            <a:r>
              <a:rPr lang="pt-BR" sz="6000" b="1" spc="50" dirty="0" smtClean="0">
                <a:ln w="11430"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i</a:t>
            </a:r>
            <a:r>
              <a:rPr lang="pt-BR" sz="6000" b="1" spc="50" dirty="0" smtClean="0">
                <a:ln w="11430"/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z</a:t>
            </a:r>
            <a:r>
              <a:rPr lang="pt-BR" sz="6000" b="1" spc="50" dirty="0" smtClean="0">
                <a:ln w="11430"/>
                <a:solidFill>
                  <a:srgbClr val="7030A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</a:t>
            </a:r>
            <a:r>
              <a:rPr lang="pt-BR" sz="6000" b="1" spc="50" dirty="0" smtClean="0">
                <a:ln w="11430"/>
                <a:solidFill>
                  <a:srgbClr val="0099CC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d</a:t>
            </a:r>
            <a:r>
              <a:rPr lang="pt-BR" sz="6000" b="1" spc="50" dirty="0" smtClean="0">
                <a:ln w="11430"/>
                <a:solidFill>
                  <a:srgbClr val="FF00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e</a:t>
            </a:r>
            <a:r>
              <a:rPr lang="pt-BR" sz="6000" b="1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!</a:t>
            </a:r>
            <a:endParaRPr lang="pt-BR" sz="6000" b="1" spc="50" dirty="0">
              <a:ln w="11430"/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  <a:p>
            <a:pPr>
              <a:defRPr/>
            </a:pPr>
            <a:r>
              <a:rPr lang="pt-BR" sz="28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Pastoral Estudantil</a:t>
            </a:r>
            <a:endParaRPr lang="pt-BR" sz="2800" b="1" spc="50" dirty="0">
              <a:ln w="11430"/>
              <a:solidFill>
                <a:srgbClr val="FF33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</p:txBody>
      </p:sp>
      <p:pic>
        <p:nvPicPr>
          <p:cNvPr id="2" name="Tutubarão.fl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019040" y="2453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4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3000"/>
    </mc:Choice>
    <mc:Fallback xmlns="">
      <p:transition advClick="0" advTm="2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43354" y="473825"/>
            <a:ext cx="115715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Pois na essência todos nós somos iguais</a:t>
            </a:r>
          </a:p>
          <a:p>
            <a:pPr algn="ctr"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Amando uns aos outros viveremos sempre mais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7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12" y="670560"/>
            <a:ext cx="5000250" cy="5661394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6" name="Retângulo 5"/>
          <p:cNvSpPr/>
          <p:nvPr/>
        </p:nvSpPr>
        <p:spPr>
          <a:xfrm>
            <a:off x="6329363" y="1931161"/>
            <a:ext cx="524974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Tu, tu, tubarão, achou a dentadura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 vai morder mais não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36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 vai fazer maldade, nem quebrar os dentes</a:t>
            </a:r>
          </a:p>
          <a:p>
            <a:pPr algn="ctr"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Agora tem amigo, tudo vai ser diferente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98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49006" y="4860087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Por isto plante a sementinha do amor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Seja sempre amigo sem olhar a raça ou cor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82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229054" y="4817225"/>
            <a:ext cx="115715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Pois na essência todos nós somos iguais</a:t>
            </a:r>
          </a:p>
          <a:p>
            <a:pPr algn="ctr"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Amando uns aos outros viveremos sempre mais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82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Tu, tu, tubarão, achou a dentadura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 vai morder mais não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04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0"/>
    </mc:Choice>
    <mc:Fallback xmlns="">
      <p:transition spd="slow" advTm="17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283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0"/>
    </mc:Choice>
    <mc:Fallback xmlns="">
      <p:transition spd="slow" advTm="5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Tu, tu, tubarão, perdeu a dentadura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 vai morder mais não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80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49007" y="3288463"/>
            <a:ext cx="1115869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Foi fazer maldade, </a:t>
            </a:r>
          </a:p>
          <a:p>
            <a:pPr algn="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quebrou os dentes</a:t>
            </a:r>
          </a:p>
          <a:p>
            <a:pPr algn="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Agora tá </a:t>
            </a:r>
            <a:r>
              <a:rPr lang="pt-BR" sz="4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banguelo</a:t>
            </a: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, </a:t>
            </a:r>
          </a:p>
          <a:p>
            <a:pPr algn="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 vai morder mais gente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72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 vale à pena a maldade praticar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Pois no final da história ela vai te pegar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35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Por isto plante a sementinha do amor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Seja sempre amigo sem olhar a raça ou cor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2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Tu, tu, tubarão, perdeu a dentadura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 vai morder mais não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47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0"/>
    </mc:Choice>
    <mc:Fallback xmlns="">
      <p:transition spd="slow" advTm="24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Vem cá, vem pra cá</a:t>
            </a:r>
          </a:p>
          <a:p>
            <a:pPr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Vem brincar comigo, </a:t>
            </a:r>
          </a:p>
          <a:p>
            <a:pPr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Vem cantar essa canção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14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Vem ser meu amigo, amigo de verdade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gritar bem alto: “Viva a amizade!”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71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91857" y="4902950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Por isto plante a sementinha do amor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Seja sempre amigo sem olhar a raça ou cor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23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ersonalizada 2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002060"/>
      </a:accent1>
      <a:accent2>
        <a:srgbClr val="002060"/>
      </a:accent2>
      <a:accent3>
        <a:srgbClr val="002060"/>
      </a:accent3>
      <a:accent4>
        <a:srgbClr val="002060"/>
      </a:accent4>
      <a:accent5>
        <a:srgbClr val="002060"/>
      </a:accent5>
      <a:accent6>
        <a:srgbClr val="002060"/>
      </a:accent6>
      <a:hlink>
        <a:srgbClr val="6EAC1C"/>
      </a:hlink>
      <a:folHlink>
        <a:srgbClr val="B26B0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</TotalTime>
  <Words>228</Words>
  <Application>Microsoft Office PowerPoint</Application>
  <PresentationFormat>Widescreen</PresentationFormat>
  <Paragraphs>36</Paragraphs>
  <Slides>16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2" baseType="lpstr">
      <vt:lpstr>Arial</vt:lpstr>
      <vt:lpstr>Berlin Sans FB</vt:lpstr>
      <vt:lpstr>Berlin Sans FB Demi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PE2015-FM-07-VIVA A AMIZADE - TUTUBARAO</dc:title>
  <dc:subject>Pastoral Estudantil</dc:subject>
  <dc:creator>APV - Marcelo Augusto de Carvalho</dc:creator>
  <cp:keywords>www.4tons.com</cp:keywords>
  <dc:description>COMÉRCIO PROIBIDO. USO PESSOAL</dc:description>
  <cp:lastModifiedBy>pr. marcelo carvalho</cp:lastModifiedBy>
  <cp:revision>28</cp:revision>
  <dcterms:created xsi:type="dcterms:W3CDTF">2015-02-25T13:16:03Z</dcterms:created>
  <dcterms:modified xsi:type="dcterms:W3CDTF">2015-03-02T14:24:03Z</dcterms:modified>
  <cp:category>Músicas Fundamental Menor</cp:category>
</cp:coreProperties>
</file>