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9" r:id="rId4"/>
    <p:sldId id="258" r:id="rId5"/>
    <p:sldId id="259" r:id="rId6"/>
    <p:sldId id="260" r:id="rId7"/>
    <p:sldId id="270" r:id="rId8"/>
    <p:sldId id="271" r:id="rId9"/>
    <p:sldId id="261" r:id="rId10"/>
    <p:sldId id="262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6633"/>
    <a:srgbClr val="CC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275" autoAdjust="0"/>
  </p:normalViewPr>
  <p:slideViewPr>
    <p:cSldViewPr snapToGrid="0">
      <p:cViewPr varScale="1">
        <p:scale>
          <a:sx n="53" d="100"/>
          <a:sy n="53" d="100"/>
        </p:scale>
        <p:origin x="14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DABCA-E6B9-48DB-8819-164BC47A21B5}" type="datetimeFigureOut">
              <a:rPr lang="pt-BR" smtClean="0"/>
              <a:t>04/03/2015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A9729-9F5A-4D23-B16C-2A826F746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88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www.4tons.com</a:t>
            </a:r>
          </a:p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Pr. </a:t>
            </a:r>
            <a:r>
              <a:rPr lang="pt-BR" sz="1200" b="1" smtClean="0">
                <a:solidFill>
                  <a:srgbClr val="FF0000"/>
                </a:solidFill>
              </a:rPr>
              <a:t>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A9729-9F5A-4D23-B16C-2A826F746D0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77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8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4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8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0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0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4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9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9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5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1DC-5FB1-423E-B07D-70F20418E57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5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file:///C:\Users\marcelo.decarvalho\Documents\CAPELAS%20INFANTIS%20MUSIC%202015\Happy_Smile_Baby_09.jpg" TargetMode="Externa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happy-black-babies-14948-hd-wallpaper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673900846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child-happy-nature-autumn-leaves-hd-wallpaper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baby_face_happy_smile_44518_1920x108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DealingWithTodaysTeensPhoto0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happy-baby-kid-big-beautiful-blue-eyes-children-pretty-little-boy-cute-beautiful-hooded-sweater-happy-baby-baby-big-beautiful-blue-eyes-children-beautiful-little-boy-cute-handsom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baby-wide-wallpaper-51730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D:\Documents\CAPELAS%202013%20INFANTIS\CAPELAS%20INFANTIS%20MUSIC%202015\14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happy_baby_girl_with_yellow_flowers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happy_child-1476866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581946_cu_mos_cara_ver_pr-do-sol_6000x3604_www.Gde-Fon.com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r:link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89957" y="4566991"/>
            <a:ext cx="11022676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6000" b="1" spc="50" dirty="0" smtClean="0">
                <a:ln w="11430"/>
                <a:solidFill>
                  <a:srgbClr val="33CC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</a:t>
            </a:r>
            <a:r>
              <a:rPr lang="pt-BR" sz="6000" b="1" spc="5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u</a:t>
            </a:r>
            <a:r>
              <a:rPr lang="pt-BR" sz="60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 </a:t>
            </a:r>
            <a:r>
              <a:rPr lang="pt-BR" sz="6000" b="1" spc="50" dirty="0" smtClean="0">
                <a:ln w="11430"/>
                <a:solidFill>
                  <a:srgbClr val="CC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S</a:t>
            </a:r>
            <a:r>
              <a:rPr lang="pt-BR" sz="6000" b="1" spc="50" dirty="0" smtClean="0">
                <a:ln w="11430"/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o</a:t>
            </a:r>
            <a:r>
              <a:rPr lang="pt-BR" sz="6000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u</a:t>
            </a:r>
            <a:r>
              <a:rPr lang="pt-BR" sz="60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 </a:t>
            </a:r>
            <a:r>
              <a:rPr lang="pt-BR" sz="6000" b="1" spc="50" dirty="0" smtClean="0">
                <a:ln w="11430"/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F</a:t>
            </a:r>
            <a:r>
              <a:rPr lang="pt-BR" sz="60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</a:t>
            </a:r>
            <a:r>
              <a:rPr lang="pt-BR" sz="60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l</a:t>
            </a:r>
            <a:r>
              <a:rPr lang="pt-BR" sz="6000" b="1" spc="50" dirty="0" smtClean="0">
                <a:ln w="11430"/>
                <a:solidFill>
                  <a:srgbClr val="FF33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i</a:t>
            </a:r>
            <a:r>
              <a:rPr lang="pt-BR" sz="6000" b="1" spc="50" dirty="0" smtClean="0">
                <a:ln w="11430"/>
                <a:solidFill>
                  <a:srgbClr val="9966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z</a:t>
            </a:r>
            <a:r>
              <a:rPr lang="pt-BR" sz="60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!</a:t>
            </a:r>
            <a:endParaRPr lang="pt-BR" sz="60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  <a:p>
            <a:pPr>
              <a:defRPr/>
            </a:pPr>
            <a:r>
              <a:rPr lang="pt-BR" sz="28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Estudantil</a:t>
            </a:r>
            <a:endParaRPr lang="pt-BR" sz="28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</p:txBody>
      </p:sp>
      <p:pic>
        <p:nvPicPr>
          <p:cNvPr id="2" name="EU SOU FELI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230624" y="2282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4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79349" y="4860891"/>
            <a:ext cx="111586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 conversar com Ele, abrir meu coração</a:t>
            </a:r>
          </a:p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Por isto eu sou feliz, e canto essa canção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58799" y="4758148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Lá, lá, lá, lá, lá, lá, lá, lá, lá</a:t>
            </a:r>
          </a:p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Lá, lá, lá, lá, </a:t>
            </a:r>
            <a:r>
              <a:rPr lang="pt-BR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la</a:t>
            </a: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pt-BR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hey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8799" y="4758148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Lá, lá, lá, lá, lá, lá, lá, lá, lá</a:t>
            </a:r>
          </a:p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Lá, lá, lá, lá, </a:t>
            </a:r>
            <a:r>
              <a:rPr lang="pt-BR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la</a:t>
            </a: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pt-BR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hey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/>
    </mc:Choice>
    <mc:Fallback xmlns="">
      <p:transition spd="slow" advTm="1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4415" y="5097196"/>
            <a:ext cx="115715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Jesus é muito bom comigo</a:t>
            </a:r>
          </a:p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Ele é meu Amigo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4415" y="5097196"/>
            <a:ext cx="115715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Jesus é muito bom comigo</a:t>
            </a:r>
          </a:p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Ele é meu Amigo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20444" y="473825"/>
            <a:ext cx="111586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Quero ficar tranquilo se tudo aqui tremer</a:t>
            </a:r>
          </a:p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Não vou me preocupar se o vento balançar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58799" y="4758148"/>
            <a:ext cx="111586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Jesus é meu Amigo e me dá proteção</a:t>
            </a:r>
          </a:p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Por isto eu sou feliz e canto essa canção 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58799" y="4758148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Lá, lá, lá, lá, lá, lá, lá, lá, lá</a:t>
            </a:r>
          </a:p>
          <a:p>
            <a:pPr algn="ctr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Lá, lá, lá, lá, </a:t>
            </a:r>
            <a:r>
              <a:rPr lang="pt-BR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la</a:t>
            </a: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pt-BR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hey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"/>
    </mc:Choice>
    <mc:Fallback xmlns="">
      <p:transition spd="slow" advTm="2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84140" y="4943084"/>
            <a:ext cx="115715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Jesus é muito bom comigo</a:t>
            </a:r>
          </a:p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Ele é meu Amigo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84140" y="4943084"/>
            <a:ext cx="115715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Jesus é muito bom comigo</a:t>
            </a:r>
          </a:p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Ele é meu Amigo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20444" y="473825"/>
            <a:ext cx="111586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quero ler histórias que falem de Jesus</a:t>
            </a:r>
          </a:p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 conhecê-Lo assim a cada dia mais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a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02060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6EAC1C"/>
      </a:hlink>
      <a:folHlink>
        <a:srgbClr val="B26B0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231</Words>
  <Application>Microsoft Office PowerPoint</Application>
  <PresentationFormat>Widescreen</PresentationFormat>
  <Paragraphs>27</Paragraphs>
  <Slides>12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Berlin Sans FB</vt:lpstr>
      <vt:lpstr>Berlin Sans FB Demi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PE2015-FM-05-EU SOU FELIZ POR QUE JESUS</dc:title>
  <dc:subject>Pastoral Estudantil</dc:subject>
  <dc:creator>APV - Marcelo Augusto de Carvalho</dc:creator>
  <cp:keywords>www.4tons.com</cp:keywords>
  <dc:description>COMÉRCIO PROIBIDO. USO PESSOAL</dc:description>
  <cp:lastModifiedBy>pr. marcelo carvalho</cp:lastModifiedBy>
  <cp:revision>29</cp:revision>
  <dcterms:created xsi:type="dcterms:W3CDTF">2015-02-25T13:16:03Z</dcterms:created>
  <dcterms:modified xsi:type="dcterms:W3CDTF">2015-03-04T19:39:13Z</dcterms:modified>
  <cp:category>Músicas Fundamental Menor</cp:category>
</cp:coreProperties>
</file>