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58" r:id="rId3"/>
    <p:sldId id="268" r:id="rId4"/>
    <p:sldId id="269" r:id="rId5"/>
    <p:sldId id="270" r:id="rId6"/>
    <p:sldId id="25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6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72172" autoAdjust="0"/>
  </p:normalViewPr>
  <p:slideViewPr>
    <p:cSldViewPr>
      <p:cViewPr varScale="1">
        <p:scale>
          <a:sx n="54" d="100"/>
          <a:sy n="54" d="100"/>
        </p:scale>
        <p:origin x="18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20700-4A89-4A5E-8F8B-061602E547F0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A74A7-8712-4334-9B4E-4E891109BC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47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  <a:endParaRPr lang="pt-BR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Não! Faz por que sexo antes do casamento, não NUTRI e nem PROTEGE.</a:t>
            </a:r>
          </a:p>
        </p:txBody>
      </p:sp>
    </p:spTree>
    <p:extLst>
      <p:ext uri="{BB962C8B-B14F-4D97-AF65-F5344CB8AC3E}">
        <p14:creationId xmlns:p14="http://schemas.microsoft.com/office/powerpoint/2010/main" val="178020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não</a:t>
            </a:r>
            <a:r>
              <a:rPr lang="pt-BR" baseline="0" dirty="0" smtClean="0"/>
              <a:t> agiram assim, não foram inteligentes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7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Perguntar</a:t>
            </a:r>
            <a:r>
              <a:rPr lang="pt-BR" baseline="0" dirty="0" smtClean="0"/>
              <a:t> o que? Você está contaminada?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0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Alguns anos na Universidade da Califórnia o</a:t>
            </a:r>
            <a:r>
              <a:rPr lang="pt-BR" baseline="0" dirty="0" smtClean="0"/>
              <a:t> diretor </a:t>
            </a:r>
            <a:r>
              <a:rPr lang="pt-BR" dirty="0" smtClean="0"/>
              <a:t>médico dos estudantes disse o seguinte: Em um único ato sexual muitos alunos estão contraindo 5 vírus. Esse</a:t>
            </a:r>
            <a:r>
              <a:rPr lang="pt-BR" baseline="0" dirty="0" smtClean="0"/>
              <a:t> mesmo discurso, outros centros médicos tiveram.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72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Ele quer ver você</a:t>
            </a:r>
            <a:r>
              <a:rPr lang="pt-BR" baseline="0" dirty="0" smtClean="0"/>
              <a:t> viaje, realize seus sonhos, tenha amigos, encontre um bom trabalho, se forme...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1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Antibióticos, preservativos, nada disso nos preocupa...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55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não for escolha,</a:t>
            </a:r>
            <a:r>
              <a:rPr lang="pt-BR" baseline="0" dirty="0" smtClean="0"/>
              <a:t> então é estrupo!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8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Musica gravado por Michael W. Smith</a:t>
            </a:r>
            <a:r>
              <a:rPr lang="pt-BR" baseline="0" dirty="0" smtClean="0"/>
              <a:t> e </a:t>
            </a:r>
            <a:r>
              <a:rPr lang="pt-BR" dirty="0" smtClean="0"/>
              <a:t>Amy Grant, uma</a:t>
            </a:r>
            <a:r>
              <a:rPr lang="pt-BR" baseline="0" dirty="0" smtClean="0"/>
              <a:t> parte da letra diz o seguinte...</a:t>
            </a:r>
          </a:p>
          <a:p>
            <a:pPr>
              <a:buFontTx/>
              <a:buChar char="-"/>
            </a:pPr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Hora do apelo, da conversa olhos nos olhos...</a:t>
            </a:r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74A7-8712-4334-9B4E-4E891109BC31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1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5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8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8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2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69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8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2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6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5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14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72BC-F3E6-4DA5-8781-1BDAB3F0D885}" type="datetimeFigureOut">
              <a:rPr lang="pt-BR" smtClean="0"/>
              <a:pPr/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7636-CC57-492A-9582-2A5DF3A768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0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elizes%20para%20sempre/O%20mentiroso%20dublado22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Felizes%20para%20sempre/amy%20grant%20_%20michael%20smith%20%20-%20%20somewhere%20somehow.mp3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Sexo%20pode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MG_26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899592" y="1484784"/>
            <a:ext cx="7704856" cy="1426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ctr"/>
            <a:r>
              <a:rPr lang="pt-BR" altLang="pt-BR" sz="6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Felizes Para Sempre</a:t>
            </a:r>
          </a:p>
          <a:p>
            <a:pPr algn="ctr"/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Pastoral Estudantil – APV</a:t>
            </a:r>
          </a:p>
          <a:p>
            <a:pPr algn="ctr"/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Pr. Donizete Nobre</a:t>
            </a:r>
            <a:endParaRPr lang="pt-BR" altLang="pt-BR" sz="28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04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itzbarts-gesundheitspraxis.de/fileadmin/spitzbart/content/Horm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Retângulo 1"/>
          <p:cNvSpPr/>
          <p:nvPr/>
        </p:nvSpPr>
        <p:spPr>
          <a:xfrm>
            <a:off x="216835" y="2276872"/>
            <a:ext cx="8603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Hormônios excitados não tem consciência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27671" y="3964995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M</a:t>
            </a:r>
            <a:r>
              <a:rPr lang="pt-BR" alt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oralidade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3131840" y="5220489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Teologia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http://www.chongas.com.br/wp-content/uploads/2010/10/mentiras-tw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67544"/>
            <a:ext cx="9396759" cy="98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1054477"/>
            <a:ext cx="8271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99% dos Homens vão mentir para você!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file"/>
          </p:cNvPr>
          <p:cNvSpPr/>
          <p:nvPr/>
        </p:nvSpPr>
        <p:spPr>
          <a:xfrm>
            <a:off x="4038841" y="3244334"/>
            <a:ext cx="1832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Mentir</a:t>
            </a:r>
            <a:endParaRPr lang="pt-BR" sz="4400" dirty="0"/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556792"/>
            <a:ext cx="7425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Imagine: Na hora H – Quase no lugar feliz... 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268016" y="3625860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Você lembra... 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743217" y="5354052"/>
            <a:ext cx="514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...ele tinha esquecido, então ...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2617748"/>
            <a:ext cx="7824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Perguntar, essa é a sua proteção?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r="16398" b="8594"/>
          <a:stretch/>
        </p:blipFill>
        <p:spPr bwMode="auto">
          <a:xfrm>
            <a:off x="-612576" y="-315416"/>
            <a:ext cx="10079355" cy="7355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 descr="http://2.bp.blogspot.com/_oG9WOEk_Jco/S9b-gTIguKI/AAAAAAAAIuA/lg6RkA1M_F4/s1600/windowslivewriterdeuscomodeusqualseriaaaparnciadele-fc07jesus-deus-god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7384"/>
            <a:ext cx="963603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692696"/>
            <a:ext cx="472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Deus não está dizendo NÃO!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444824" y="5354052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E sim, ESPERE!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692696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Porque Ele Te ama!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763688" y="3049796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Ele quer te PROTEGER &amp; NUTRIR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http://www.esperanca.com.br/wp-content/uploads/2009/09/casamento-sex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/>
          <a:stretch/>
        </p:blipFill>
        <p:spPr bwMode="auto">
          <a:xfrm>
            <a:off x="0" y="1"/>
            <a:ext cx="988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2670011"/>
            <a:ext cx="7726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O mais seguro e satisfatório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D:\Desktop\Felizes para sempre\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7" y="694437"/>
            <a:ext cx="7772400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3" descr="D:\Desktop\Felizes para sempre\_MG_3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9106">
            <a:off x="973834" y="1561174"/>
            <a:ext cx="6036989" cy="4024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Felizes para sempre\IMG_5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9" y="694437"/>
            <a:ext cx="7848704" cy="523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D:\Desktop\Felizes para sempre\_MG_06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371">
            <a:off x="2746374" y="99032"/>
            <a:ext cx="4201889" cy="631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tângulo 9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6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2636912"/>
            <a:ext cx="7364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Quem ama: NUTRI &amp; PROTEGE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0383" y="1609636"/>
            <a:ext cx="670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Com minha esposa eu nunca tive medo...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9632" y="4437112"/>
            <a:ext cx="7513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É um momento de entrega total...indescritível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 descr="http://www.panoramatricolor.com/wp-content/uploads/2012/12/@1preocupa%C3%A7%C3%B5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27584"/>
            <a:ext cx="9180512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03648" y="4212377"/>
            <a:ext cx="6189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Preocupações, e se...???!!!!!</a:t>
            </a: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G_26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79712" y="2721114"/>
            <a:ext cx="4871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LIBERDADE SEXUAL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 descr="http://2.bp.blogspot.com/_V36lftsQbFU/TOfZoI1_RAI/AAAAAAAAACM/9MwrO7v7b6s/s1600/ESPER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815" r="5100" b="7460"/>
          <a:stretch/>
        </p:blipFill>
        <p:spPr bwMode="auto">
          <a:xfrm>
            <a:off x="-828600" y="-99392"/>
            <a:ext cx="10358352" cy="6863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764704"/>
            <a:ext cx="3951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Esperar não custa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491880" y="4172887"/>
            <a:ext cx="51619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Mas sempre custa</a:t>
            </a:r>
          </a:p>
          <a:p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quando você não espera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G_26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1548081"/>
            <a:ext cx="5671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Mas pastor, aconteceu...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904689" y="5733256"/>
            <a:ext cx="6131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Sexo é resultado de uma escolha!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35496" y="4462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 descr="http://foglobe.com/data_images/main/amy-grant/amy-grant-09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236">
            <a:off x="67415" y="454395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496" y="5148481"/>
            <a:ext cx="85811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  ...Me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agarrarei a você com </a:t>
            </a:r>
            <a:endParaRPr lang="pt-BR" sz="32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  <a:p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                                          toda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a minha </a:t>
            </a:r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mente...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32498" y="6146140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Somewhere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, </a:t>
            </a:r>
            <a:r>
              <a:rPr lang="pt-BR" sz="28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Somehow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16146" y="4047455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Michael W. Smith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496" y="4462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87624" y="3140968"/>
            <a:ext cx="6803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Deixe Deus  guiar sua mente!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-35496" y="4462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>
            <a:hlinkClick r:id="rId3" action="ppaction://hlinkfile"/>
          </p:cNvPr>
          <p:cNvSpPr/>
          <p:nvPr/>
        </p:nvSpPr>
        <p:spPr>
          <a:xfrm>
            <a:off x="899592" y="3244334"/>
            <a:ext cx="69252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Mas se você ainda não entendeu!</a:t>
            </a:r>
          </a:p>
          <a:p>
            <a:endParaRPr lang="pt-BR" sz="3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ME PROCURE!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5496" y="4462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G_26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t="5373" r="15144" b="1248"/>
          <a:stretch>
            <a:fillRect/>
          </a:stretch>
        </p:blipFill>
        <p:spPr bwMode="auto">
          <a:xfrm>
            <a:off x="-145108" y="18976"/>
            <a:ext cx="9434215" cy="68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8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IMG_26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AutoShape 2"/>
          <p:cNvSpPr>
            <a:spLocks/>
          </p:cNvSpPr>
          <p:nvPr/>
        </p:nvSpPr>
        <p:spPr bwMode="auto">
          <a:xfrm>
            <a:off x="863947" y="2160984"/>
            <a:ext cx="7414990" cy="7500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/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POR QUE </a:t>
            </a:r>
            <a:r>
              <a:rPr lang="pt-BR" altLang="pt-BR" sz="40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ESPERAR?</a:t>
            </a:r>
            <a:endParaRPr lang="pt-BR" altLang="pt-BR" sz="40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0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MG_26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AutoShape 2"/>
          <p:cNvSpPr>
            <a:spLocks/>
          </p:cNvSpPr>
          <p:nvPr/>
        </p:nvSpPr>
        <p:spPr bwMode="auto">
          <a:xfrm>
            <a:off x="1979712" y="2049364"/>
            <a:ext cx="4847704" cy="27592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ctr"/>
            <a:r>
              <a:rPr lang="pt-BR" altLang="pt-BR" sz="96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</a:rPr>
              <a:t>D.S.T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8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3080" r="14648"/>
          <a:stretch/>
        </p:blipFill>
        <p:spPr bwMode="auto">
          <a:xfrm>
            <a:off x="-48713" y="-27384"/>
            <a:ext cx="9229225" cy="708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ristliche-lebensberatung.ch/rmi/lebensberatung/mit_seelsorge_masken_abbauen_fotolia_22162862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88426" cy="64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49377" y="3225170"/>
            <a:ext cx="5674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Quem É ? Você conhece?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58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93101" y="3689737"/>
            <a:ext cx="5846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Você precisa saber  para </a:t>
            </a:r>
          </a:p>
          <a:p>
            <a:pPr algn="ctr"/>
            <a:r>
              <a:rPr lang="pt-BR" altLang="pt-BR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não ser infectado </a:t>
            </a:r>
            <a:endParaRPr lang="pt-BR" sz="4000" dirty="0"/>
          </a:p>
        </p:txBody>
      </p:sp>
      <p:pic>
        <p:nvPicPr>
          <p:cNvPr id="9218" name="Picture 2" descr="http://upload.wikimedia.org/wikipedia/commons/thumb/c/c0/Biohazard_symbol.svg/520px-Biohazard_symbo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60648"/>
            <a:ext cx="331236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https://encrypted-tbn2.gstatic.com/images?q=tbn:ANd9GcTP73cFuYM0glLk3sVjdsysBF9qER9JvBvuKiNvVoG1wPsA35koY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326">
            <a:off x="367032" y="478430"/>
            <a:ext cx="5491109" cy="409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5067181"/>
            <a:ext cx="7475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Um Senador disse: “ Precisamos treinar nossos </a:t>
            </a:r>
          </a:p>
          <a:p>
            <a:r>
              <a:rPr lang="pt-BR" altLang="pt-BR" sz="2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itchFamily="34" charset="0"/>
                <a:sym typeface="Arial Rounded MT Bold" pitchFamily="34" charset="0"/>
              </a:rPr>
              <a:t>jovens a perguntar” 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5496" y="-27384"/>
            <a:ext cx="9144000" cy="6858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1pPr>
            <a:lvl2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2pPr>
            <a:lvl3pPr indent="508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3pPr>
            <a:lvl4pPr indent="1016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4pPr>
            <a:lvl5pPr indent="1524000"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5pPr>
            <a:lvl6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6pPr>
            <a:lvl7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7pPr>
            <a:lvl8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8pPr>
            <a:lvl9pPr algn="ctr" defTabSz="584200">
              <a:defRPr sz="3600">
                <a:solidFill>
                  <a:schemeClr val="lt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ctr">
              <a:defRPr/>
            </a:pP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5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352</Words>
  <Application>Microsoft Office PowerPoint</Application>
  <PresentationFormat>Apresentação na tela (4:3)</PresentationFormat>
  <Paragraphs>62</Paragraphs>
  <Slides>28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Arial Rounded MT Bold</vt:lpstr>
      <vt:lpstr>Berlin Sans FB Demi</vt:lpstr>
      <vt:lpstr>Calibri</vt:lpstr>
      <vt:lpstr>Papyrus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PE2015-C13-NAMORO</dc:title>
  <dc:subject>PASTOR DE ESCOLA</dc:subject>
  <dc:creator>Pr. MARCELO AUGUSTO DE CARVALHO; APV - Donizete Nobre</dc:creator>
  <cp:keywords>www.4tons.com</cp:keywords>
  <dc:description>COMÉRCIO PROIBIDO. USO PESSOAL</dc:description>
  <cp:lastModifiedBy>pr. marcelo carvalho</cp:lastModifiedBy>
  <cp:revision>63</cp:revision>
  <dcterms:created xsi:type="dcterms:W3CDTF">2013-10-29T18:36:35Z</dcterms:created>
  <dcterms:modified xsi:type="dcterms:W3CDTF">2015-02-18T13:10:45Z</dcterms:modified>
  <cp:category>CAPELAS 2015</cp:category>
</cp:coreProperties>
</file>