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4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</p:sldIdLst>
  <p:sldSz cx="13004800" cy="9753600"/>
  <p:notesSz cx="6858000" cy="9144000"/>
  <p:defaultTextStyle>
    <a:defPPr>
      <a:defRPr lang="pt-BR"/>
    </a:defPPr>
    <a:lvl1pPr algn="ctr" defTabSz="457200" rtl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duster" charset="0"/>
        <a:ea typeface="Chalkduster" charset="0"/>
        <a:cs typeface="Chalkduster" charset="0"/>
        <a:sym typeface="Chalkduster" charset="0"/>
      </a:defRPr>
    </a:lvl1pPr>
    <a:lvl2pPr marL="342900" indent="114300" algn="ctr" defTabSz="457200" rtl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duster" charset="0"/>
        <a:ea typeface="Chalkduster" charset="0"/>
        <a:cs typeface="Chalkduster" charset="0"/>
        <a:sym typeface="Chalkduster" charset="0"/>
      </a:defRPr>
    </a:lvl2pPr>
    <a:lvl3pPr marL="685800" indent="228600" algn="ctr" defTabSz="457200" rtl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duster" charset="0"/>
        <a:ea typeface="Chalkduster" charset="0"/>
        <a:cs typeface="Chalkduster" charset="0"/>
        <a:sym typeface="Chalkduster" charset="0"/>
      </a:defRPr>
    </a:lvl3pPr>
    <a:lvl4pPr marL="1028700" indent="342900" algn="ctr" defTabSz="457200" rtl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duster" charset="0"/>
        <a:ea typeface="Chalkduster" charset="0"/>
        <a:cs typeface="Chalkduster" charset="0"/>
        <a:sym typeface="Chalkduster" charset="0"/>
      </a:defRPr>
    </a:lvl4pPr>
    <a:lvl5pPr marL="1371600" indent="457200" algn="ctr" defTabSz="457200" rtl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duster" charset="0"/>
        <a:ea typeface="Chalkduster" charset="0"/>
        <a:cs typeface="Chalkduster" charset="0"/>
        <a:sym typeface="Chalkduster" charset="0"/>
      </a:defRPr>
    </a:lvl5pPr>
    <a:lvl6pPr marL="2286000" algn="l" defTabSz="914400" rtl="0" eaLnBrk="1" latinLnBrk="0" hangingPunct="1">
      <a:defRPr sz="4200" kern="1200">
        <a:solidFill>
          <a:srgbClr val="FFFFFF"/>
        </a:solidFill>
        <a:latin typeface="Chalkduster" charset="0"/>
        <a:ea typeface="Chalkduster" charset="0"/>
        <a:cs typeface="Chalkduster" charset="0"/>
        <a:sym typeface="Chalkduster" charset="0"/>
      </a:defRPr>
    </a:lvl6pPr>
    <a:lvl7pPr marL="2743200" algn="l" defTabSz="914400" rtl="0" eaLnBrk="1" latinLnBrk="0" hangingPunct="1">
      <a:defRPr sz="4200" kern="1200">
        <a:solidFill>
          <a:srgbClr val="FFFFFF"/>
        </a:solidFill>
        <a:latin typeface="Chalkduster" charset="0"/>
        <a:ea typeface="Chalkduster" charset="0"/>
        <a:cs typeface="Chalkduster" charset="0"/>
        <a:sym typeface="Chalkduster" charset="0"/>
      </a:defRPr>
    </a:lvl7pPr>
    <a:lvl8pPr marL="3200400" algn="l" defTabSz="914400" rtl="0" eaLnBrk="1" latinLnBrk="0" hangingPunct="1">
      <a:defRPr sz="4200" kern="1200">
        <a:solidFill>
          <a:srgbClr val="FFFFFF"/>
        </a:solidFill>
        <a:latin typeface="Chalkduster" charset="0"/>
        <a:ea typeface="Chalkduster" charset="0"/>
        <a:cs typeface="Chalkduster" charset="0"/>
        <a:sym typeface="Chalkduster" charset="0"/>
      </a:defRPr>
    </a:lvl8pPr>
    <a:lvl9pPr marL="3657600" algn="l" defTabSz="914400" rtl="0" eaLnBrk="1" latinLnBrk="0" hangingPunct="1">
      <a:defRPr sz="4200" kern="1200">
        <a:solidFill>
          <a:srgbClr val="FFFFFF"/>
        </a:solidFill>
        <a:latin typeface="Chalkduster" charset="0"/>
        <a:ea typeface="Chalkduster" charset="0"/>
        <a:cs typeface="Chalkduster" charset="0"/>
        <a:sym typeface="Chalkduster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223" autoAdjust="0"/>
  </p:normalViewPr>
  <p:slideViewPr>
    <p:cSldViewPr>
      <p:cViewPr varScale="1">
        <p:scale>
          <a:sx n="36" d="100"/>
          <a:sy n="36" d="100"/>
        </p:scale>
        <p:origin x="1944" y="5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5122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>
                <a:sym typeface="Noteworthy Bold" charset="0"/>
              </a:rPr>
              <a:t>Click to edit Master text styles</a:t>
            </a:r>
          </a:p>
          <a:p>
            <a:pPr lvl="1"/>
            <a:r>
              <a:rPr lang="pt-BR" noProof="0" smtClean="0">
                <a:sym typeface="Noteworthy Bold" charset="0"/>
              </a:rPr>
              <a:t>Second level</a:t>
            </a:r>
          </a:p>
          <a:p>
            <a:pPr lvl="2"/>
            <a:r>
              <a:rPr lang="pt-BR" noProof="0" smtClean="0">
                <a:sym typeface="Noteworthy Bold" charset="0"/>
              </a:rPr>
              <a:t>Third level</a:t>
            </a:r>
          </a:p>
          <a:p>
            <a:pPr lvl="3"/>
            <a:r>
              <a:rPr lang="pt-BR" noProof="0" smtClean="0">
                <a:sym typeface="Noteworthy Bold" charset="0"/>
              </a:rPr>
              <a:t>Fourth level</a:t>
            </a:r>
          </a:p>
          <a:p>
            <a:pPr lvl="4"/>
            <a:r>
              <a:rPr lang="pt-BR" noProof="0" smtClean="0">
                <a:sym typeface="Noteworthy Bold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0691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1pPr>
    <a:lvl2pPr marL="3429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2pPr>
    <a:lvl3pPr marL="6858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3pPr>
    <a:lvl4pPr marL="10287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4pPr>
    <a:lvl5pPr marL="13716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www.4tons.com</a:t>
            </a:r>
          </a:p>
          <a:p>
            <a:pPr algn="ctr"/>
            <a:r>
              <a:rPr lang="pt-BR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Pr. Marcelo Augusto de Carvalho</a:t>
            </a:r>
            <a:endParaRPr lang="pt-BR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216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 smtClean="0"/>
              <a:t>Roubo tornou-se mais fácil..</a:t>
            </a:r>
          </a:p>
        </p:txBody>
      </p:sp>
    </p:spTree>
    <p:extLst>
      <p:ext uri="{BB962C8B-B14F-4D97-AF65-F5344CB8AC3E}">
        <p14:creationId xmlns:p14="http://schemas.microsoft.com/office/powerpoint/2010/main" val="3321660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 smtClean="0"/>
              <a:t>A necessidade de títulos de Valor, que garantiam um quantidade de vlres em casas de depósitos (bancos)</a:t>
            </a:r>
          </a:p>
        </p:txBody>
      </p:sp>
    </p:spTree>
    <p:extLst>
      <p:ext uri="{BB962C8B-B14F-4D97-AF65-F5344CB8AC3E}">
        <p14:creationId xmlns:p14="http://schemas.microsoft.com/office/powerpoint/2010/main" val="711026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 smtClean="0"/>
              <a:t>Pau Brasil, cana de acucar, já foram usadas como moedas no brasil, e claro o ouro também.</a:t>
            </a:r>
          </a:p>
        </p:txBody>
      </p:sp>
    </p:spTree>
    <p:extLst>
      <p:ext uri="{BB962C8B-B14F-4D97-AF65-F5344CB8AC3E}">
        <p14:creationId xmlns:p14="http://schemas.microsoft.com/office/powerpoint/2010/main" val="185284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 smtClean="0"/>
              <a:t>Vamos dar uma olhada na historia do dinheiro...</a:t>
            </a:r>
          </a:p>
        </p:txBody>
      </p:sp>
    </p:spTree>
    <p:extLst>
      <p:ext uri="{BB962C8B-B14F-4D97-AF65-F5344CB8AC3E}">
        <p14:creationId xmlns:p14="http://schemas.microsoft.com/office/powerpoint/2010/main" val="539587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 smtClean="0"/>
              <a:t>Não existia o $ como conhecemos hoje...imagine...</a:t>
            </a:r>
          </a:p>
        </p:txBody>
      </p:sp>
    </p:spTree>
    <p:extLst>
      <p:ext uri="{BB962C8B-B14F-4D97-AF65-F5344CB8AC3E}">
        <p14:creationId xmlns:p14="http://schemas.microsoft.com/office/powerpoint/2010/main" val="1956875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 smtClean="0"/>
              <a:t>Aumento da procura por produtos especificos..</a:t>
            </a:r>
          </a:p>
        </p:txBody>
      </p:sp>
    </p:spTree>
    <p:extLst>
      <p:ext uri="{BB962C8B-B14F-4D97-AF65-F5344CB8AC3E}">
        <p14:creationId xmlns:p14="http://schemas.microsoft.com/office/powerpoint/2010/main" val="840305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 smtClean="0"/>
              <a:t>Algumas trocas começou parecer injustas...</a:t>
            </a:r>
          </a:p>
        </p:txBody>
      </p:sp>
    </p:spTree>
    <p:extLst>
      <p:ext uri="{BB962C8B-B14F-4D97-AF65-F5344CB8AC3E}">
        <p14:creationId xmlns:p14="http://schemas.microsoft.com/office/powerpoint/2010/main" val="369116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 smtClean="0"/>
              <a:t>Surge nova mercadoria</a:t>
            </a:r>
          </a:p>
        </p:txBody>
      </p:sp>
    </p:spTree>
    <p:extLst>
      <p:ext uri="{BB962C8B-B14F-4D97-AF65-F5344CB8AC3E}">
        <p14:creationId xmlns:p14="http://schemas.microsoft.com/office/powerpoint/2010/main" val="2314963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 smtClean="0"/>
              <a:t>Crescimento mundial, necessidade de uma moeda comum</a:t>
            </a:r>
          </a:p>
        </p:txBody>
      </p:sp>
    </p:spTree>
    <p:extLst>
      <p:ext uri="{BB962C8B-B14F-4D97-AF65-F5344CB8AC3E}">
        <p14:creationId xmlns:p14="http://schemas.microsoft.com/office/powerpoint/2010/main" val="3411425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 smtClean="0"/>
              <a:t>Primeiras moedas</a:t>
            </a:r>
          </a:p>
        </p:txBody>
      </p:sp>
    </p:spTree>
    <p:extLst>
      <p:ext uri="{BB962C8B-B14F-4D97-AF65-F5344CB8AC3E}">
        <p14:creationId xmlns:p14="http://schemas.microsoft.com/office/powerpoint/2010/main" val="1712546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 smtClean="0"/>
              <a:t>E ouro. Dai surgiu a pratica se morder a moeda. Assim podia se conferir se a moeda era de ouro ou de chumbo coberto com ouro.</a:t>
            </a:r>
          </a:p>
        </p:txBody>
      </p:sp>
    </p:spTree>
    <p:extLst>
      <p:ext uri="{BB962C8B-B14F-4D97-AF65-F5344CB8AC3E}">
        <p14:creationId xmlns:p14="http://schemas.microsoft.com/office/powerpoint/2010/main" val="4278683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2568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1167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461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135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2212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3498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6049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0292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7603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878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784032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4060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>
              <a:sym typeface="Chalkduster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397233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8718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97323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7034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6551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7451945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52160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99895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84321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602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7761638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7923824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>
              <a:sym typeface="Chalkduster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0388805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73848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9183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918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13665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05440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20862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1767950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70000" y="5207000"/>
            <a:ext cx="5156200" cy="146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78600" y="5207000"/>
            <a:ext cx="5156200" cy="146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3833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858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4255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12568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83165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2618748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>
              <a:sym typeface="Chalkduster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8875586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87387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18600" y="2565400"/>
            <a:ext cx="2616200" cy="41021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70000" y="2565400"/>
            <a:ext cx="7696200" cy="41021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0081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4793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8577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023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67105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>
              <a:sym typeface="Chalkduster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342095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+mj-lt"/>
          <a:ea typeface="+mj-ea"/>
          <a:cs typeface="+mj-cs"/>
          <a:sym typeface="Chalkduster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5pPr>
      <a:lvl6pPr marL="457200" algn="ctr" defTabSz="457200" rtl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6pPr>
      <a:lvl7pPr marL="914400" algn="ctr" defTabSz="457200" rtl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7pPr>
      <a:lvl8pPr marL="1371600" algn="ctr" defTabSz="457200" rtl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8pPr>
      <a:lvl9pPr marL="1828800" algn="ctr" defTabSz="457200" rtl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9pPr>
    </p:titleStyle>
    <p:bodyStyle>
      <a:lvl1pPr algn="l" defTabSz="457200" rtl="0" eaLnBrk="0" fontAlgn="base" hangingPunct="0">
        <a:spcBef>
          <a:spcPts val="360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1pPr>
      <a:lvl2pPr marL="342900" algn="l" defTabSz="457200" rtl="0" eaLnBrk="0" fontAlgn="base" hangingPunct="0">
        <a:spcBef>
          <a:spcPts val="360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2pPr>
      <a:lvl3pPr marL="685800" algn="l" defTabSz="457200" rtl="0" eaLnBrk="0" fontAlgn="base" hangingPunct="0">
        <a:spcBef>
          <a:spcPts val="360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3pPr>
      <a:lvl4pPr marL="1028700" algn="l" defTabSz="457200" rtl="0" eaLnBrk="0" fontAlgn="base" hangingPunct="0">
        <a:spcBef>
          <a:spcPts val="360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4pPr>
      <a:lvl5pPr marL="1371600" algn="l" defTabSz="457200" rtl="0" eaLnBrk="0" fontAlgn="base" hangingPunct="0">
        <a:spcBef>
          <a:spcPts val="360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5pPr>
      <a:lvl6pPr marL="1828800" algn="l" defTabSz="457200" rtl="0" fontAlgn="base" hangingPunct="0">
        <a:spcBef>
          <a:spcPts val="360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6pPr>
      <a:lvl7pPr marL="2286000" algn="l" defTabSz="457200" rtl="0" fontAlgn="base" hangingPunct="0">
        <a:spcBef>
          <a:spcPts val="360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7pPr>
      <a:lvl8pPr marL="2743200" algn="l" defTabSz="457200" rtl="0" fontAlgn="base" hangingPunct="0">
        <a:spcBef>
          <a:spcPts val="360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8pPr>
      <a:lvl9pPr marL="3200400" algn="l" defTabSz="457200" rtl="0" fontAlgn="base" hangingPunct="0">
        <a:spcBef>
          <a:spcPts val="360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+mj-lt"/>
          <a:ea typeface="+mj-ea"/>
          <a:cs typeface="+mj-cs"/>
          <a:sym typeface="Chalkduster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5pPr>
      <a:lvl6pPr marL="457200" algn="ctr" defTabSz="457200" rtl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6pPr>
      <a:lvl7pPr marL="914400" algn="ctr" defTabSz="457200" rtl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7pPr>
      <a:lvl8pPr marL="1371600" algn="ctr" defTabSz="457200" rtl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8pPr>
      <a:lvl9pPr marL="1828800" algn="ctr" defTabSz="457200" rtl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9pPr>
    </p:titleStyle>
    <p:bodyStyle>
      <a:lvl1pPr algn="l" defTabSz="457200" rtl="0" eaLnBrk="0" fontAlgn="base" hangingPunct="0">
        <a:spcBef>
          <a:spcPts val="360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1pPr>
      <a:lvl2pPr marL="342900" algn="l" defTabSz="457200" rtl="0" eaLnBrk="0" fontAlgn="base" hangingPunct="0">
        <a:spcBef>
          <a:spcPts val="360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2pPr>
      <a:lvl3pPr marL="685800" algn="l" defTabSz="457200" rtl="0" eaLnBrk="0" fontAlgn="base" hangingPunct="0">
        <a:spcBef>
          <a:spcPts val="360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3pPr>
      <a:lvl4pPr marL="1028700" algn="l" defTabSz="457200" rtl="0" eaLnBrk="0" fontAlgn="base" hangingPunct="0">
        <a:spcBef>
          <a:spcPts val="360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4pPr>
      <a:lvl5pPr marL="1371600" algn="l" defTabSz="457200" rtl="0" eaLnBrk="0" fontAlgn="base" hangingPunct="0">
        <a:spcBef>
          <a:spcPts val="360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5pPr>
      <a:lvl6pPr marL="1828800" algn="l" defTabSz="457200" rtl="0" fontAlgn="base" hangingPunct="0">
        <a:spcBef>
          <a:spcPts val="360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6pPr>
      <a:lvl7pPr marL="2286000" algn="l" defTabSz="457200" rtl="0" fontAlgn="base" hangingPunct="0">
        <a:spcBef>
          <a:spcPts val="360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7pPr>
      <a:lvl8pPr marL="2743200" algn="l" defTabSz="457200" rtl="0" fontAlgn="base" hangingPunct="0">
        <a:spcBef>
          <a:spcPts val="360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8pPr>
      <a:lvl9pPr marL="3200400" algn="l" defTabSz="457200" rtl="0" fontAlgn="base" hangingPunct="0">
        <a:spcBef>
          <a:spcPts val="360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1270000" y="7366000"/>
            <a:ext cx="10464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>
                <a:sym typeface="Chalkduster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+mj-lt"/>
          <a:ea typeface="+mj-ea"/>
          <a:cs typeface="+mj-cs"/>
          <a:sym typeface="Chalkduster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5pPr>
      <a:lvl6pPr marL="457200" algn="ctr" defTabSz="457200" rtl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6pPr>
      <a:lvl7pPr marL="914400" algn="ctr" defTabSz="457200" rtl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7pPr>
      <a:lvl8pPr marL="1371600" algn="ctr" defTabSz="457200" rtl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8pPr>
      <a:lvl9pPr marL="1828800" algn="ctr" defTabSz="457200" rtl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9pPr>
    </p:titleStyle>
    <p:bodyStyle>
      <a:lvl1pPr algn="l" defTabSz="457200" rtl="0" eaLnBrk="0" fontAlgn="base" hangingPunct="0">
        <a:spcBef>
          <a:spcPts val="360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1pPr>
      <a:lvl2pPr marL="342900" algn="l" defTabSz="457200" rtl="0" eaLnBrk="0" fontAlgn="base" hangingPunct="0">
        <a:spcBef>
          <a:spcPts val="360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2pPr>
      <a:lvl3pPr marL="685800" algn="l" defTabSz="457200" rtl="0" eaLnBrk="0" fontAlgn="base" hangingPunct="0">
        <a:spcBef>
          <a:spcPts val="360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3pPr>
      <a:lvl4pPr marL="1028700" algn="l" defTabSz="457200" rtl="0" eaLnBrk="0" fontAlgn="base" hangingPunct="0">
        <a:spcBef>
          <a:spcPts val="360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4pPr>
      <a:lvl5pPr marL="1371600" algn="l" defTabSz="457200" rtl="0" eaLnBrk="0" fontAlgn="base" hangingPunct="0">
        <a:spcBef>
          <a:spcPts val="360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5pPr>
      <a:lvl6pPr marL="1828800" algn="l" defTabSz="457200" rtl="0" fontAlgn="base" hangingPunct="0">
        <a:spcBef>
          <a:spcPts val="360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6pPr>
      <a:lvl7pPr marL="2286000" algn="l" defTabSz="457200" rtl="0" fontAlgn="base" hangingPunct="0">
        <a:spcBef>
          <a:spcPts val="360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7pPr>
      <a:lvl8pPr marL="2743200" algn="l" defTabSz="457200" rtl="0" fontAlgn="base" hangingPunct="0">
        <a:spcBef>
          <a:spcPts val="360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8pPr>
      <a:lvl9pPr marL="3200400" algn="l" defTabSz="457200" rtl="0" fontAlgn="base" hangingPunct="0">
        <a:spcBef>
          <a:spcPts val="360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/>
          </p:cNvSpPr>
          <p:nvPr>
            <p:ph type="title"/>
          </p:nvPr>
        </p:nvSpPr>
        <p:spPr bwMode="auto">
          <a:xfrm>
            <a:off x="1270000" y="2565400"/>
            <a:ext cx="104648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>
                <a:sym typeface="Chalkduster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/>
          </p:cNvSpPr>
          <p:nvPr>
            <p:ph type="body" idx="1"/>
          </p:nvPr>
        </p:nvSpPr>
        <p:spPr bwMode="auto">
          <a:xfrm>
            <a:off x="1270000" y="5207000"/>
            <a:ext cx="104648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>
                <a:sym typeface="Chalkduster" charset="0"/>
              </a:rPr>
              <a:t>Click to edit Master text styles</a:t>
            </a:r>
          </a:p>
          <a:p>
            <a:pPr lvl="1"/>
            <a:r>
              <a:rPr lang="pt-BR" altLang="pt-BR" smtClean="0">
                <a:sym typeface="Chalkduster" charset="0"/>
              </a:rPr>
              <a:t>Second level</a:t>
            </a:r>
          </a:p>
          <a:p>
            <a:pPr lvl="2"/>
            <a:r>
              <a:rPr lang="pt-BR" altLang="pt-BR" smtClean="0">
                <a:sym typeface="Chalkduster" charset="0"/>
              </a:rPr>
              <a:t>Third level</a:t>
            </a:r>
          </a:p>
          <a:p>
            <a:pPr lvl="3"/>
            <a:r>
              <a:rPr lang="pt-BR" altLang="pt-BR" smtClean="0">
                <a:sym typeface="Chalkduster" charset="0"/>
              </a:rPr>
              <a:t>Fourth level</a:t>
            </a:r>
          </a:p>
          <a:p>
            <a:pPr lvl="4"/>
            <a:r>
              <a:rPr lang="pt-BR" altLang="pt-BR" smtClean="0">
                <a:sym typeface="Chalkduster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+mj-lt"/>
          <a:ea typeface="+mj-ea"/>
          <a:cs typeface="+mj-cs"/>
          <a:sym typeface="Chalkduster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5pPr>
      <a:lvl6pPr marL="457200" algn="ctr" defTabSz="457200" rtl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6pPr>
      <a:lvl7pPr marL="914400" algn="ctr" defTabSz="457200" rtl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7pPr>
      <a:lvl8pPr marL="1371600" algn="ctr" defTabSz="457200" rtl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8pPr>
      <a:lvl9pPr marL="1828800" algn="ctr" defTabSz="457200" rtl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9pPr>
    </p:titleStyle>
    <p:bodyStyle>
      <a:lvl1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1pPr>
      <a:lvl2pPr marL="342900"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2pPr>
      <a:lvl3pPr marL="685800"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3pPr>
      <a:lvl4pPr marL="1028700"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4pPr>
      <a:lvl5pPr marL="1371600"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5pPr>
      <a:lvl6pPr marL="1828800" algn="ctr" defTabSz="457200" rtl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6pPr>
      <a:lvl7pPr marL="2286000" algn="ctr" defTabSz="457200" rtl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7pPr>
      <a:lvl8pPr marL="2743200" algn="ctr" defTabSz="457200" rtl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8pPr>
      <a:lvl9pPr marL="3200400" algn="ctr" defTabSz="457200" rtl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5.pn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8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8.xml"/><Relationship Id="rId1" Type="http://schemas.openxmlformats.org/officeDocument/2006/relationships/video" Target="file:///D:\Dodo%202015\Backup%20-das%20capelas%20de%202014%20do%20ipad\Imagens%20usadas\O%20buraco%20negro!%201.mp4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2.png"/><Relationship Id="rId5" Type="http://schemas.openxmlformats.org/officeDocument/2006/relationships/image" Target="../media/image81.jpeg"/><Relationship Id="rId4" Type="http://schemas.openxmlformats.org/officeDocument/2006/relationships/image" Target="../media/image8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957784" y="6835532"/>
            <a:ext cx="1183099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Benção </a:t>
            </a: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ou </a:t>
            </a:r>
            <a:r>
              <a:rPr lang="pt-BR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Maldição</a:t>
            </a:r>
          </a:p>
          <a:p>
            <a:pPr algn="r">
              <a:defRPr/>
            </a:pPr>
            <a:r>
              <a:rPr lang="pt-BR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Pastoral Estudantil - APV</a:t>
            </a: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228600">
                  <a:srgbClr val="CC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r">
              <a:defRPr/>
            </a:pPr>
            <a:r>
              <a:rPr lang="pt-BR" sz="28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Pr. Donizete Nobre</a:t>
            </a:r>
          </a:p>
        </p:txBody>
      </p:sp>
      <p:sp>
        <p:nvSpPr>
          <p:cNvPr id="4" name="Retângulo 3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1"/>
          <p:cNvGrpSpPr>
            <a:grpSpLocks/>
          </p:cNvGrpSpPr>
          <p:nvPr/>
        </p:nvGrpSpPr>
        <p:grpSpPr bwMode="auto">
          <a:xfrm>
            <a:off x="868363" y="-207963"/>
            <a:ext cx="11266487" cy="8543926"/>
            <a:chOff x="0" y="0"/>
            <a:chExt cx="888" cy="673"/>
          </a:xfrm>
        </p:grpSpPr>
        <p:pic>
          <p:nvPicPr>
            <p:cNvPr id="12293" name="Picture 2" descr="pasted-imag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" r="577"/>
            <a:stretch>
              <a:fillRect/>
            </a:stretch>
          </p:blipFill>
          <p:spPr bwMode="auto">
            <a:xfrm>
              <a:off x="5" y="5"/>
              <a:ext cx="878" cy="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229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88" cy="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1270000" y="8018463"/>
            <a:ext cx="10464800" cy="1828800"/>
          </a:xfrm>
          <a:ln w="12700" cap="flat">
            <a:miter lim="0"/>
            <a:headEnd/>
            <a:tailEnd/>
          </a:ln>
        </p:spPr>
        <p:txBody>
          <a:bodyPr/>
          <a:lstStyle/>
          <a:p>
            <a:pPr eaLnBrk="1">
              <a:defRPr/>
            </a:pPr>
            <a:r>
              <a:rPr lang="pt-BR" b="1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Aumento da população</a:t>
            </a:r>
          </a:p>
        </p:txBody>
      </p:sp>
      <p:sp>
        <p:nvSpPr>
          <p:cNvPr id="6" name="Retângulo 5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"/>
          <p:cNvGrpSpPr>
            <a:grpSpLocks/>
          </p:cNvGrpSpPr>
          <p:nvPr/>
        </p:nvGrpSpPr>
        <p:grpSpPr bwMode="auto">
          <a:xfrm>
            <a:off x="0" y="0"/>
            <a:ext cx="12988925" cy="9753600"/>
            <a:chOff x="0" y="0"/>
            <a:chExt cx="1023" cy="768"/>
          </a:xfrm>
        </p:grpSpPr>
        <p:pic>
          <p:nvPicPr>
            <p:cNvPr id="13316" name="Picture 2" descr="pasted-imag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51" t="5267" r="10542" b="7047"/>
            <a:stretch>
              <a:fillRect/>
            </a:stretch>
          </p:blipFill>
          <p:spPr bwMode="auto">
            <a:xfrm>
              <a:off x="5" y="5"/>
              <a:ext cx="1013" cy="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3317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2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5" name="Retângulo 4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"/>
          <p:cNvGrpSpPr>
            <a:grpSpLocks/>
          </p:cNvGrpSpPr>
          <p:nvPr/>
        </p:nvGrpSpPr>
        <p:grpSpPr bwMode="auto">
          <a:xfrm rot="-427203">
            <a:off x="241300" y="650875"/>
            <a:ext cx="4830763" cy="3303588"/>
            <a:chOff x="0" y="0"/>
            <a:chExt cx="381" cy="261"/>
          </a:xfrm>
        </p:grpSpPr>
        <p:pic>
          <p:nvPicPr>
            <p:cNvPr id="14344" name="Picture 2" descr="pasted-imag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" r="830"/>
            <a:stretch>
              <a:fillRect/>
            </a:stretch>
          </p:blipFill>
          <p:spPr bwMode="auto">
            <a:xfrm>
              <a:off x="4" y="4"/>
              <a:ext cx="37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4345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81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741760" y="6316960"/>
            <a:ext cx="10971213" cy="954087"/>
          </a:xfrm>
          <a:ln w="12700" cap="flat">
            <a:miter lim="0"/>
            <a:headEnd/>
            <a:tailEnd/>
          </a:ln>
        </p:spPr>
        <p:txBody>
          <a:bodyPr/>
          <a:lstStyle/>
          <a:p>
            <a:pPr eaLnBrk="1">
              <a:defRPr/>
            </a:pPr>
            <a:r>
              <a:rPr lang="pt-BR" b="1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Produtos específicos </a:t>
            </a:r>
          </a:p>
        </p:txBody>
      </p:sp>
      <p:grpSp>
        <p:nvGrpSpPr>
          <p:cNvPr id="14340" name="Group 5"/>
          <p:cNvGrpSpPr>
            <a:grpSpLocks/>
          </p:cNvGrpSpPr>
          <p:nvPr/>
        </p:nvGrpSpPr>
        <p:grpSpPr bwMode="auto">
          <a:xfrm rot="1119424">
            <a:off x="7886700" y="490538"/>
            <a:ext cx="3929063" cy="5197475"/>
            <a:chOff x="0" y="0"/>
            <a:chExt cx="310" cy="410"/>
          </a:xfrm>
        </p:grpSpPr>
        <p:pic>
          <p:nvPicPr>
            <p:cNvPr id="14342" name="Picture 6" descr="pasted-image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" y="5"/>
              <a:ext cx="301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4343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10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9" name="Retângulo 8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"/>
          <p:cNvGrpSpPr>
            <a:grpSpLocks/>
          </p:cNvGrpSpPr>
          <p:nvPr/>
        </p:nvGrpSpPr>
        <p:grpSpPr bwMode="auto">
          <a:xfrm rot="-427203">
            <a:off x="241300" y="650875"/>
            <a:ext cx="4830763" cy="3303588"/>
            <a:chOff x="0" y="0"/>
            <a:chExt cx="381" cy="261"/>
          </a:xfrm>
        </p:grpSpPr>
        <p:pic>
          <p:nvPicPr>
            <p:cNvPr id="15377" name="Picture 2" descr="pasted-imag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" r="830"/>
            <a:stretch>
              <a:fillRect/>
            </a:stretch>
          </p:blipFill>
          <p:spPr bwMode="auto">
            <a:xfrm>
              <a:off x="4" y="4"/>
              <a:ext cx="37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5378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81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>
          <a:xfrm>
            <a:off x="1016000" y="8659813"/>
            <a:ext cx="10971213" cy="954087"/>
          </a:xfrm>
        </p:spPr>
        <p:txBody>
          <a:bodyPr/>
          <a:lstStyle/>
          <a:p>
            <a:pPr eaLnBrk="1"/>
            <a:r>
              <a:rPr lang="pt-BR" altLang="pt-BR" smtClean="0"/>
              <a:t>Produtos específicos </a:t>
            </a:r>
          </a:p>
        </p:txBody>
      </p:sp>
      <p:grpSp>
        <p:nvGrpSpPr>
          <p:cNvPr id="15364" name="Group 5"/>
          <p:cNvGrpSpPr>
            <a:grpSpLocks/>
          </p:cNvGrpSpPr>
          <p:nvPr/>
        </p:nvGrpSpPr>
        <p:grpSpPr bwMode="auto">
          <a:xfrm rot="1119424">
            <a:off x="7886700" y="490538"/>
            <a:ext cx="3929063" cy="5197475"/>
            <a:chOff x="0" y="0"/>
            <a:chExt cx="310" cy="410"/>
          </a:xfrm>
        </p:grpSpPr>
        <p:pic>
          <p:nvPicPr>
            <p:cNvPr id="15375" name="Picture 6" descr="pasted-imag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" y="5"/>
              <a:ext cx="301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5376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10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374650" y="509588"/>
            <a:ext cx="10502900" cy="9155112"/>
            <a:chOff x="0" y="0"/>
            <a:chExt cx="828" cy="721"/>
          </a:xfrm>
        </p:grpSpPr>
        <p:pic>
          <p:nvPicPr>
            <p:cNvPr id="15373" name="Picture 9" descr="pasted-image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" y="5"/>
              <a:ext cx="818" cy="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5374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28" cy="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5" name="Group 11"/>
          <p:cNvGrpSpPr>
            <a:grpSpLocks/>
          </p:cNvGrpSpPr>
          <p:nvPr/>
        </p:nvGrpSpPr>
        <p:grpSpPr bwMode="auto">
          <a:xfrm rot="691230">
            <a:off x="1238250" y="876300"/>
            <a:ext cx="10983913" cy="7999413"/>
            <a:chOff x="0" y="0"/>
            <a:chExt cx="865" cy="630"/>
          </a:xfrm>
        </p:grpSpPr>
        <p:pic>
          <p:nvPicPr>
            <p:cNvPr id="15371" name="Picture 12" descr="pasted-image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" y="5"/>
              <a:ext cx="855" cy="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5372" name="Picture 1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65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6" name="Group 14"/>
          <p:cNvGrpSpPr>
            <a:grpSpLocks/>
          </p:cNvGrpSpPr>
          <p:nvPr/>
        </p:nvGrpSpPr>
        <p:grpSpPr bwMode="auto">
          <a:xfrm rot="-885667">
            <a:off x="1192213" y="1181100"/>
            <a:ext cx="10618787" cy="7110413"/>
            <a:chOff x="0" y="0"/>
            <a:chExt cx="837" cy="560"/>
          </a:xfrm>
        </p:grpSpPr>
        <p:pic>
          <p:nvPicPr>
            <p:cNvPr id="15369" name="Picture 15" descr="pasted-image.jp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" y="5"/>
              <a:ext cx="827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5370" name="Picture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37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8" name="Retângulo 17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"/>
          <p:cNvGrpSpPr>
            <a:grpSpLocks/>
          </p:cNvGrpSpPr>
          <p:nvPr/>
        </p:nvGrpSpPr>
        <p:grpSpPr bwMode="auto">
          <a:xfrm>
            <a:off x="0" y="3714750"/>
            <a:ext cx="5770563" cy="5991225"/>
            <a:chOff x="0" y="0"/>
            <a:chExt cx="455" cy="472"/>
          </a:xfrm>
        </p:grpSpPr>
        <p:pic>
          <p:nvPicPr>
            <p:cNvPr id="16399" name="Picture 2" descr="pasted-imag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88" b="-206"/>
            <a:stretch>
              <a:fillRect/>
            </a:stretch>
          </p:blipFill>
          <p:spPr bwMode="auto">
            <a:xfrm>
              <a:off x="5" y="5"/>
              <a:ext cx="445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6400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55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16387" name="Group 4"/>
          <p:cNvGrpSpPr>
            <a:grpSpLocks/>
          </p:cNvGrpSpPr>
          <p:nvPr/>
        </p:nvGrpSpPr>
        <p:grpSpPr bwMode="auto">
          <a:xfrm>
            <a:off x="5976938" y="4929188"/>
            <a:ext cx="6791325" cy="4560887"/>
            <a:chOff x="0" y="0"/>
            <a:chExt cx="535" cy="360"/>
          </a:xfrm>
        </p:grpSpPr>
        <p:pic>
          <p:nvPicPr>
            <p:cNvPr id="16397" name="Picture 5" descr="pasted-image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" y="5"/>
              <a:ext cx="525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6398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35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16388" name="Group 7"/>
          <p:cNvGrpSpPr>
            <a:grpSpLocks/>
          </p:cNvGrpSpPr>
          <p:nvPr/>
        </p:nvGrpSpPr>
        <p:grpSpPr bwMode="auto">
          <a:xfrm>
            <a:off x="8809038" y="166688"/>
            <a:ext cx="3111500" cy="3441700"/>
            <a:chOff x="0" y="0"/>
            <a:chExt cx="245" cy="271"/>
          </a:xfrm>
        </p:grpSpPr>
        <p:pic>
          <p:nvPicPr>
            <p:cNvPr id="16395" name="Picture 8" descr="pasted-image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" y="5"/>
              <a:ext cx="235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6396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16389" name="Group 10"/>
          <p:cNvGrpSpPr>
            <a:grpSpLocks/>
          </p:cNvGrpSpPr>
          <p:nvPr/>
        </p:nvGrpSpPr>
        <p:grpSpPr bwMode="auto">
          <a:xfrm rot="10800000">
            <a:off x="828675" y="166688"/>
            <a:ext cx="3111500" cy="3441700"/>
            <a:chOff x="0" y="0"/>
            <a:chExt cx="245" cy="271"/>
          </a:xfrm>
        </p:grpSpPr>
        <p:pic>
          <p:nvPicPr>
            <p:cNvPr id="16393" name="Picture 11" descr="pasted-image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" y="5"/>
              <a:ext cx="235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6394" name="Picture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6390" name="Rectangle 13"/>
          <p:cNvSpPr>
            <a:spLocks/>
          </p:cNvSpPr>
          <p:nvPr/>
        </p:nvSpPr>
        <p:spPr bwMode="auto">
          <a:xfrm>
            <a:off x="4651375" y="3667125"/>
            <a:ext cx="2605088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eaLnBrk="0">
              <a:defRPr sz="4200">
                <a:solidFill>
                  <a:srgbClr val="FFFFFF"/>
                </a:solidFill>
                <a:latin typeface="Chalkduster" charset="0"/>
                <a:ea typeface="Chalkduster" charset="0"/>
                <a:cs typeface="Chalkduster" charset="0"/>
                <a:sym typeface="Chalkduster" charset="0"/>
              </a:defRPr>
            </a:lvl1pPr>
            <a:lvl2pPr marL="742950" indent="-285750" eaLnBrk="0">
              <a:defRPr sz="4200">
                <a:solidFill>
                  <a:srgbClr val="FFFFFF"/>
                </a:solidFill>
                <a:latin typeface="Chalkduster" charset="0"/>
                <a:ea typeface="Chalkduster" charset="0"/>
                <a:cs typeface="Chalkduster" charset="0"/>
                <a:sym typeface="Chalkduster" charset="0"/>
              </a:defRPr>
            </a:lvl2pPr>
            <a:lvl3pPr marL="1143000" indent="-228600" eaLnBrk="0">
              <a:defRPr sz="4200">
                <a:solidFill>
                  <a:srgbClr val="FFFFFF"/>
                </a:solidFill>
                <a:latin typeface="Chalkduster" charset="0"/>
                <a:ea typeface="Chalkduster" charset="0"/>
                <a:cs typeface="Chalkduster" charset="0"/>
                <a:sym typeface="Chalkduster" charset="0"/>
              </a:defRPr>
            </a:lvl3pPr>
            <a:lvl4pPr marL="1600200" indent="-228600" eaLnBrk="0">
              <a:defRPr sz="4200">
                <a:solidFill>
                  <a:srgbClr val="FFFFFF"/>
                </a:solidFill>
                <a:latin typeface="Chalkduster" charset="0"/>
                <a:ea typeface="Chalkduster" charset="0"/>
                <a:cs typeface="Chalkduster" charset="0"/>
                <a:sym typeface="Chalkduster" charset="0"/>
              </a:defRPr>
            </a:lvl4pPr>
            <a:lvl5pPr marL="2057400" indent="-228600" eaLnBrk="0">
              <a:defRPr sz="4200">
                <a:solidFill>
                  <a:srgbClr val="FFFFFF"/>
                </a:solidFill>
                <a:latin typeface="Chalkduster" charset="0"/>
                <a:ea typeface="Chalkduster" charset="0"/>
                <a:cs typeface="Chalkduster" charset="0"/>
                <a:sym typeface="Chalkduster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duster" charset="0"/>
                <a:ea typeface="Chalkduster" charset="0"/>
                <a:cs typeface="Chalkduster" charset="0"/>
                <a:sym typeface="Chalkduster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duster" charset="0"/>
                <a:ea typeface="Chalkduster" charset="0"/>
                <a:cs typeface="Chalkduster" charset="0"/>
                <a:sym typeface="Chalkduster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duster" charset="0"/>
                <a:ea typeface="Chalkduster" charset="0"/>
                <a:cs typeface="Chalkduster" charset="0"/>
                <a:sym typeface="Chalkduster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duster" charset="0"/>
                <a:ea typeface="Chalkduster" charset="0"/>
                <a:cs typeface="Chalkduster" charset="0"/>
                <a:sym typeface="Chalkduster" charset="0"/>
              </a:defRPr>
            </a:lvl9pPr>
          </a:lstStyle>
          <a:p>
            <a:pPr eaLnBrk="1"/>
            <a:r>
              <a:rPr lang="pt-BR" altLang="pt-BR" sz="29000">
                <a:solidFill>
                  <a:srgbClr val="AE1611"/>
                </a:solidFill>
              </a:rPr>
              <a:t>=</a:t>
            </a:r>
            <a:endParaRPr lang="pt-BR" altLang="pt-BR"/>
          </a:p>
        </p:txBody>
      </p:sp>
      <p:sp>
        <p:nvSpPr>
          <p:cNvPr id="16391" name="Rectangle 14"/>
          <p:cNvSpPr>
            <a:spLocks/>
          </p:cNvSpPr>
          <p:nvPr/>
        </p:nvSpPr>
        <p:spPr bwMode="auto">
          <a:xfrm rot="-1052021">
            <a:off x="4471988" y="3690938"/>
            <a:ext cx="2962275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eaLnBrk="0">
              <a:defRPr sz="4200">
                <a:solidFill>
                  <a:srgbClr val="FFFFFF"/>
                </a:solidFill>
                <a:latin typeface="Chalkduster" charset="0"/>
                <a:ea typeface="Chalkduster" charset="0"/>
                <a:cs typeface="Chalkduster" charset="0"/>
                <a:sym typeface="Chalkduster" charset="0"/>
              </a:defRPr>
            </a:lvl1pPr>
            <a:lvl2pPr marL="742950" indent="-285750" eaLnBrk="0">
              <a:defRPr sz="4200">
                <a:solidFill>
                  <a:srgbClr val="FFFFFF"/>
                </a:solidFill>
                <a:latin typeface="Chalkduster" charset="0"/>
                <a:ea typeface="Chalkduster" charset="0"/>
                <a:cs typeface="Chalkduster" charset="0"/>
                <a:sym typeface="Chalkduster" charset="0"/>
              </a:defRPr>
            </a:lvl2pPr>
            <a:lvl3pPr marL="1143000" indent="-228600" eaLnBrk="0">
              <a:defRPr sz="4200">
                <a:solidFill>
                  <a:srgbClr val="FFFFFF"/>
                </a:solidFill>
                <a:latin typeface="Chalkduster" charset="0"/>
                <a:ea typeface="Chalkduster" charset="0"/>
                <a:cs typeface="Chalkduster" charset="0"/>
                <a:sym typeface="Chalkduster" charset="0"/>
              </a:defRPr>
            </a:lvl3pPr>
            <a:lvl4pPr marL="1600200" indent="-228600" eaLnBrk="0">
              <a:defRPr sz="4200">
                <a:solidFill>
                  <a:srgbClr val="FFFFFF"/>
                </a:solidFill>
                <a:latin typeface="Chalkduster" charset="0"/>
                <a:ea typeface="Chalkduster" charset="0"/>
                <a:cs typeface="Chalkduster" charset="0"/>
                <a:sym typeface="Chalkduster" charset="0"/>
              </a:defRPr>
            </a:lvl4pPr>
            <a:lvl5pPr marL="2057400" indent="-228600" eaLnBrk="0">
              <a:defRPr sz="4200">
                <a:solidFill>
                  <a:srgbClr val="FFFFFF"/>
                </a:solidFill>
                <a:latin typeface="Chalkduster" charset="0"/>
                <a:ea typeface="Chalkduster" charset="0"/>
                <a:cs typeface="Chalkduster" charset="0"/>
                <a:sym typeface="Chalkduster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duster" charset="0"/>
                <a:ea typeface="Chalkduster" charset="0"/>
                <a:cs typeface="Chalkduster" charset="0"/>
                <a:sym typeface="Chalkduster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duster" charset="0"/>
                <a:ea typeface="Chalkduster" charset="0"/>
                <a:cs typeface="Chalkduster" charset="0"/>
                <a:sym typeface="Chalkduster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duster" charset="0"/>
                <a:ea typeface="Chalkduster" charset="0"/>
                <a:cs typeface="Chalkduster" charset="0"/>
                <a:sym typeface="Chalkduster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duster" charset="0"/>
                <a:ea typeface="Chalkduster" charset="0"/>
                <a:cs typeface="Chalkduster" charset="0"/>
                <a:sym typeface="Chalkduster" charset="0"/>
              </a:defRPr>
            </a:lvl9pPr>
          </a:lstStyle>
          <a:p>
            <a:pPr eaLnBrk="1"/>
            <a:r>
              <a:rPr lang="pt-BR" altLang="pt-BR" sz="33000">
                <a:solidFill>
                  <a:srgbClr val="AE1611"/>
                </a:solidFill>
              </a:rPr>
              <a:t>/</a:t>
            </a:r>
            <a:endParaRPr lang="pt-BR" altLang="pt-BR"/>
          </a:p>
        </p:txBody>
      </p:sp>
      <p:sp>
        <p:nvSpPr>
          <p:cNvPr id="16" name="Retângulo 15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-595313" y="-376238"/>
            <a:ext cx="14749463" cy="3635376"/>
          </a:xfrm>
          <a:ln w="12700" cap="flat">
            <a:miter lim="0"/>
            <a:headEnd/>
            <a:tailEnd/>
          </a:ln>
        </p:spPr>
        <p:txBody>
          <a:bodyPr/>
          <a:lstStyle/>
          <a:p>
            <a:pPr eaLnBrk="1">
              <a:defRPr/>
            </a:pPr>
            <a:r>
              <a:rPr lang="pt-BR" b="1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Nova mercadoria</a:t>
            </a:r>
          </a:p>
        </p:txBody>
      </p:sp>
      <p:grpSp>
        <p:nvGrpSpPr>
          <p:cNvPr id="17411" name="Group 2"/>
          <p:cNvGrpSpPr>
            <a:grpSpLocks/>
          </p:cNvGrpSpPr>
          <p:nvPr/>
        </p:nvGrpSpPr>
        <p:grpSpPr bwMode="auto">
          <a:xfrm>
            <a:off x="3548063" y="3597275"/>
            <a:ext cx="5194300" cy="4826000"/>
            <a:chOff x="0" y="0"/>
            <a:chExt cx="409" cy="380"/>
          </a:xfrm>
        </p:grpSpPr>
        <p:pic>
          <p:nvPicPr>
            <p:cNvPr id="17415" name="Picture 3" descr="pasted-imag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" y="5"/>
              <a:ext cx="39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7416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09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7412" name="Line 5"/>
          <p:cNvSpPr>
            <a:spLocks noChangeShapeType="1"/>
          </p:cNvSpPr>
          <p:nvPr/>
        </p:nvSpPr>
        <p:spPr bwMode="auto">
          <a:xfrm flipV="1">
            <a:off x="2843213" y="2640013"/>
            <a:ext cx="6602412" cy="6394450"/>
          </a:xfrm>
          <a:prstGeom prst="line">
            <a:avLst/>
          </a:prstGeom>
          <a:noFill/>
          <a:ln w="317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3752850" y="2565400"/>
            <a:ext cx="4783138" cy="6543675"/>
          </a:xfrm>
          <a:prstGeom prst="line">
            <a:avLst/>
          </a:prstGeom>
          <a:noFill/>
          <a:ln w="317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-595313" y="-376238"/>
            <a:ext cx="14749463" cy="3635376"/>
          </a:xfrm>
          <a:ln w="12700" cap="flat">
            <a:miter lim="0"/>
            <a:headEnd/>
            <a:tailEnd/>
          </a:ln>
        </p:spPr>
        <p:txBody>
          <a:bodyPr/>
          <a:lstStyle/>
          <a:p>
            <a:pPr eaLnBrk="1">
              <a:defRPr/>
            </a:pPr>
            <a:r>
              <a:rPr lang="pt-BR" b="1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Nova mercadoria</a:t>
            </a:r>
          </a:p>
        </p:txBody>
      </p:sp>
      <p:grpSp>
        <p:nvGrpSpPr>
          <p:cNvPr id="18435" name="Group 2"/>
          <p:cNvGrpSpPr>
            <a:grpSpLocks/>
          </p:cNvGrpSpPr>
          <p:nvPr/>
        </p:nvGrpSpPr>
        <p:grpSpPr bwMode="auto">
          <a:xfrm>
            <a:off x="3548063" y="3597275"/>
            <a:ext cx="5194300" cy="4826000"/>
            <a:chOff x="0" y="0"/>
            <a:chExt cx="409" cy="380"/>
          </a:xfrm>
        </p:grpSpPr>
        <p:pic>
          <p:nvPicPr>
            <p:cNvPr id="18446" name="Picture 3" descr="pasted-imag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" y="5"/>
              <a:ext cx="39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8447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09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8436" name="Line 5"/>
          <p:cNvSpPr>
            <a:spLocks noChangeShapeType="1"/>
          </p:cNvSpPr>
          <p:nvPr/>
        </p:nvSpPr>
        <p:spPr bwMode="auto">
          <a:xfrm flipV="1">
            <a:off x="2843213" y="2640013"/>
            <a:ext cx="6602412" cy="6394450"/>
          </a:xfrm>
          <a:prstGeom prst="line">
            <a:avLst/>
          </a:prstGeom>
          <a:noFill/>
          <a:ln w="317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37" name="Line 6"/>
          <p:cNvSpPr>
            <a:spLocks noChangeShapeType="1"/>
          </p:cNvSpPr>
          <p:nvPr/>
        </p:nvSpPr>
        <p:spPr bwMode="auto">
          <a:xfrm>
            <a:off x="3752850" y="2565400"/>
            <a:ext cx="4783138" cy="6543675"/>
          </a:xfrm>
          <a:prstGeom prst="line">
            <a:avLst/>
          </a:prstGeom>
          <a:noFill/>
          <a:ln w="3175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58763" y="3108325"/>
            <a:ext cx="5708650" cy="5803900"/>
            <a:chOff x="0" y="0"/>
            <a:chExt cx="450" cy="457"/>
          </a:xfrm>
        </p:grpSpPr>
        <p:pic>
          <p:nvPicPr>
            <p:cNvPr id="18444" name="Picture 8" descr="pasted-imag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" y="5"/>
              <a:ext cx="440" cy="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8445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50" cy="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6667500" y="3103563"/>
            <a:ext cx="6237288" cy="5813425"/>
            <a:chOff x="0" y="0"/>
            <a:chExt cx="492" cy="458"/>
          </a:xfrm>
        </p:grpSpPr>
        <p:pic>
          <p:nvPicPr>
            <p:cNvPr id="18442" name="Picture 11" descr="pasted-image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" y="4"/>
              <a:ext cx="482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844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92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21517" name="AutoShape 13"/>
          <p:cNvSpPr>
            <a:spLocks/>
          </p:cNvSpPr>
          <p:nvPr/>
        </p:nvSpPr>
        <p:spPr bwMode="auto">
          <a:xfrm>
            <a:off x="4745038" y="5583238"/>
            <a:ext cx="3225800" cy="854075"/>
          </a:xfrm>
          <a:prstGeom prst="leftRightArrow">
            <a:avLst>
              <a:gd name="adj1" fmla="val 32000"/>
              <a:gd name="adj2" fmla="val 98166"/>
            </a:avLst>
          </a:prstGeom>
          <a:gradFill rotWithShape="0">
            <a:gsLst>
              <a:gs pos="0">
                <a:srgbClr val="8BAF77"/>
              </a:gs>
              <a:gs pos="100000">
                <a:srgbClr val="2C822A"/>
              </a:gs>
            </a:gsLst>
            <a:lin ang="5400000"/>
          </a:gradFill>
          <a:ln w="12700" cap="flat" cmpd="sng">
            <a:noFill/>
            <a:prstDash val="solid"/>
            <a:miter lim="0"/>
            <a:headEnd/>
            <a:tailEnd/>
          </a:ln>
          <a:effectLst>
            <a:outerShdw algn="ctr" rotWithShape="0">
              <a:srgbClr val="000000">
                <a:alpha val="79999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/>
            </a:pPr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1044575" y="-147638"/>
            <a:ext cx="11420475" cy="2149476"/>
          </a:xfrm>
          <a:ln w="12700" cap="flat">
            <a:miter lim="0"/>
            <a:headEnd/>
            <a:tailEnd/>
          </a:ln>
        </p:spPr>
        <p:txBody>
          <a:bodyPr/>
          <a:lstStyle/>
          <a:p>
            <a:pPr eaLnBrk="1">
              <a:defRPr/>
            </a:pPr>
            <a:r>
              <a:rPr lang="pt-BR" b="1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Moedas Mercadorias</a:t>
            </a:r>
            <a:r>
              <a:rPr lang="pt-BR" sz="8200" dirty="0" smtClean="0"/>
              <a:t>. </a:t>
            </a:r>
            <a:r>
              <a:rPr lang="pt-BR" b="1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Gerou palavras. 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7850" y="1593850"/>
            <a:ext cx="2532063" cy="2365375"/>
            <a:chOff x="0" y="0"/>
            <a:chExt cx="200" cy="187"/>
          </a:xfrm>
        </p:grpSpPr>
        <p:pic>
          <p:nvPicPr>
            <p:cNvPr id="19467" name="Picture 3" descr="pasted-imag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" y="5"/>
              <a:ext cx="190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9468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0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22533" name="Rectangle 5"/>
          <p:cNvSpPr>
            <a:spLocks/>
          </p:cNvSpPr>
          <p:nvPr/>
        </p:nvSpPr>
        <p:spPr bwMode="auto">
          <a:xfrm>
            <a:off x="538163" y="3290888"/>
            <a:ext cx="11420475" cy="2151062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/>
          <a:lstStyle/>
          <a:p>
            <a:pPr>
              <a:defRPr/>
            </a:pPr>
            <a:r>
              <a:rPr lang="pt-BR" sz="7200" b="1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Pecus-pecúnia</a:t>
            </a:r>
            <a:r>
              <a:rPr lang="pt-BR" sz="72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= dinheiro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66750" y="4900613"/>
            <a:ext cx="2354263" cy="2392362"/>
            <a:chOff x="0" y="0"/>
            <a:chExt cx="186" cy="189"/>
          </a:xfrm>
        </p:grpSpPr>
        <p:pic>
          <p:nvPicPr>
            <p:cNvPr id="19465" name="Picture 7" descr="pasted-imag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" y="5"/>
              <a:ext cx="176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9466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6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22537" name="Rectangle 9"/>
          <p:cNvSpPr>
            <a:spLocks/>
          </p:cNvSpPr>
          <p:nvPr/>
        </p:nvSpPr>
        <p:spPr bwMode="auto">
          <a:xfrm>
            <a:off x="252413" y="7145338"/>
            <a:ext cx="2635250" cy="2268537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/>
          <a:lstStyle/>
          <a:p>
            <a:pPr>
              <a:defRPr/>
            </a:pPr>
            <a:r>
              <a:rPr lang="pt-BR" sz="72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Sal</a:t>
            </a:r>
          </a:p>
        </p:txBody>
      </p:sp>
      <p:sp>
        <p:nvSpPr>
          <p:cNvPr id="22538" name="Rectangle 10"/>
          <p:cNvSpPr>
            <a:spLocks/>
          </p:cNvSpPr>
          <p:nvPr/>
        </p:nvSpPr>
        <p:spPr bwMode="auto">
          <a:xfrm>
            <a:off x="2447925" y="7757740"/>
            <a:ext cx="1993900" cy="10795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/>
          <a:lstStyle/>
          <a:p>
            <a:pPr>
              <a:defRPr/>
            </a:pPr>
            <a:r>
              <a:rPr lang="pt-BR" sz="7200" b="1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Ário</a:t>
            </a:r>
            <a:endParaRPr lang="pt-BR" sz="7200" b="1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228600">
                  <a:srgbClr val="CC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8995328" presetClass="entr" presetSubtype="5001472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1"/>
          <p:cNvGrpSpPr>
            <a:grpSpLocks/>
          </p:cNvGrpSpPr>
          <p:nvPr/>
        </p:nvGrpSpPr>
        <p:grpSpPr bwMode="auto">
          <a:xfrm>
            <a:off x="109538" y="1603375"/>
            <a:ext cx="12784137" cy="6856413"/>
            <a:chOff x="0" y="0"/>
            <a:chExt cx="1007" cy="540"/>
          </a:xfrm>
        </p:grpSpPr>
        <p:pic>
          <p:nvPicPr>
            <p:cNvPr id="20485" name="Picture 2" descr="pasted-imag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" r="294"/>
            <a:stretch>
              <a:fillRect/>
            </a:stretch>
          </p:blipFill>
          <p:spPr bwMode="auto">
            <a:xfrm>
              <a:off x="5" y="5"/>
              <a:ext cx="997" cy="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0486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7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665163" y="-461963"/>
            <a:ext cx="11672887" cy="1827213"/>
          </a:xfrm>
          <a:ln w="12700" cap="flat">
            <a:miter lim="0"/>
            <a:headEnd/>
            <a:tailEnd/>
          </a:ln>
        </p:spPr>
        <p:txBody>
          <a:bodyPr/>
          <a:lstStyle/>
          <a:p>
            <a:pPr eaLnBrk="1">
              <a:defRPr/>
            </a:pPr>
            <a:r>
              <a:rPr lang="pt-BR" b="1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Desenvolvimento transporte</a:t>
            </a:r>
          </a:p>
        </p:txBody>
      </p:sp>
      <p:sp>
        <p:nvSpPr>
          <p:cNvPr id="6" name="Retângulo 5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1"/>
          <p:cNvGrpSpPr>
            <a:grpSpLocks/>
          </p:cNvGrpSpPr>
          <p:nvPr/>
        </p:nvGrpSpPr>
        <p:grpSpPr bwMode="auto">
          <a:xfrm>
            <a:off x="-1404938" y="831850"/>
            <a:ext cx="15814676" cy="8088313"/>
            <a:chOff x="0" y="0"/>
            <a:chExt cx="1246" cy="637"/>
          </a:xfrm>
        </p:grpSpPr>
        <p:pic>
          <p:nvPicPr>
            <p:cNvPr id="21508" name="Picture 2" descr="pasted-imag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28"/>
            <a:stretch>
              <a:fillRect/>
            </a:stretch>
          </p:blipFill>
          <p:spPr bwMode="auto">
            <a:xfrm>
              <a:off x="5" y="5"/>
              <a:ext cx="1236" cy="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1509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46" cy="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5" name="Retângulo 4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/>
          </p:cNvSpPr>
          <p:nvPr/>
        </p:nvSpPr>
        <p:spPr bwMode="auto">
          <a:xfrm>
            <a:off x="663575" y="4238625"/>
            <a:ext cx="12204700" cy="50546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/>
          <a:lstStyle/>
          <a:p>
            <a:pPr>
              <a:defRPr/>
            </a:pP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“...é mais fácil passar um camelo pelo fundo de uma agulha do que entrar um rico no reino de Deus” (</a:t>
            </a:r>
            <a:r>
              <a:rPr lang="pt-BR" sz="4400" b="1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Mt</a:t>
            </a: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19:22-24</a:t>
            </a:r>
            <a:r>
              <a:rPr lang="pt-BR" sz="6100" dirty="0"/>
              <a:t>).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979488" y="1189038"/>
            <a:ext cx="10729912" cy="8142287"/>
            <a:chOff x="0" y="0"/>
            <a:chExt cx="845" cy="642"/>
          </a:xfrm>
        </p:grpSpPr>
        <p:pic>
          <p:nvPicPr>
            <p:cNvPr id="22533" name="Picture 2" descr="pasted-imag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" r="385"/>
            <a:stretch>
              <a:fillRect/>
            </a:stretch>
          </p:blipFill>
          <p:spPr bwMode="auto">
            <a:xfrm>
              <a:off x="5" y="5"/>
              <a:ext cx="835" cy="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253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45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742950" y="-311150"/>
            <a:ext cx="10464800" cy="1827213"/>
          </a:xfrm>
          <a:ln w="12700" cap="flat">
            <a:miter lim="0"/>
            <a:headEnd/>
            <a:tailEnd/>
          </a:ln>
        </p:spPr>
        <p:txBody>
          <a:bodyPr/>
          <a:lstStyle/>
          <a:p>
            <a:pPr eaLnBrk="1">
              <a:defRPr/>
            </a:pPr>
            <a:r>
              <a:rPr lang="pt-BR" b="1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Necessidade</a:t>
            </a:r>
          </a:p>
        </p:txBody>
      </p:sp>
      <p:sp>
        <p:nvSpPr>
          <p:cNvPr id="6" name="Retângulo 5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96875" cy="2027238"/>
          </a:xfrm>
          <a:ln w="12700" cap="flat">
            <a:miter lim="0"/>
            <a:headEnd/>
            <a:tailEnd/>
          </a:ln>
        </p:spPr>
        <p:txBody>
          <a:bodyPr/>
          <a:lstStyle/>
          <a:p>
            <a:pPr eaLnBrk="1">
              <a:defRPr/>
            </a:pPr>
            <a:r>
              <a:rPr lang="pt-BR" b="1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Madeira, pedra e metais</a:t>
            </a:r>
          </a:p>
        </p:txBody>
      </p:sp>
      <p:grpSp>
        <p:nvGrpSpPr>
          <p:cNvPr id="23555" name="Group 2"/>
          <p:cNvGrpSpPr>
            <a:grpSpLocks/>
          </p:cNvGrpSpPr>
          <p:nvPr/>
        </p:nvGrpSpPr>
        <p:grpSpPr bwMode="auto">
          <a:xfrm>
            <a:off x="363538" y="1844675"/>
            <a:ext cx="5432425" cy="4437063"/>
            <a:chOff x="0" y="0"/>
            <a:chExt cx="428" cy="350"/>
          </a:xfrm>
        </p:grpSpPr>
        <p:pic>
          <p:nvPicPr>
            <p:cNvPr id="23563" name="Picture 3" descr="pasted-imag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" y="5"/>
              <a:ext cx="418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356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28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23556" name="Group 5"/>
          <p:cNvGrpSpPr>
            <a:grpSpLocks/>
          </p:cNvGrpSpPr>
          <p:nvPr/>
        </p:nvGrpSpPr>
        <p:grpSpPr bwMode="auto">
          <a:xfrm>
            <a:off x="6149975" y="1884363"/>
            <a:ext cx="6472238" cy="4357687"/>
            <a:chOff x="0" y="0"/>
            <a:chExt cx="510" cy="344"/>
          </a:xfrm>
        </p:grpSpPr>
        <p:pic>
          <p:nvPicPr>
            <p:cNvPr id="23561" name="Picture 6" descr="pasted-image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" y="5"/>
              <a:ext cx="501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3562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10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23557" name="Group 8"/>
          <p:cNvGrpSpPr>
            <a:grpSpLocks/>
          </p:cNvGrpSpPr>
          <p:nvPr/>
        </p:nvGrpSpPr>
        <p:grpSpPr bwMode="auto">
          <a:xfrm>
            <a:off x="3538538" y="5446713"/>
            <a:ext cx="5392737" cy="3889375"/>
            <a:chOff x="0" y="0"/>
            <a:chExt cx="425" cy="307"/>
          </a:xfrm>
        </p:grpSpPr>
        <p:pic>
          <p:nvPicPr>
            <p:cNvPr id="23559" name="Picture 9" descr="pasted-image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" y="5"/>
              <a:ext cx="415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3560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25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2" name="Retângulo 11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96875" cy="2027238"/>
          </a:xfrm>
          <a:ln w="12700" cap="flat">
            <a:miter lim="0"/>
            <a:headEnd/>
            <a:tailEnd/>
          </a:ln>
        </p:spPr>
        <p:txBody>
          <a:bodyPr/>
          <a:lstStyle/>
          <a:p>
            <a:pPr eaLnBrk="1">
              <a:defRPr/>
            </a:pPr>
            <a:r>
              <a:rPr lang="pt-BR" b="1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Madeira, pedra e metais</a:t>
            </a:r>
          </a:p>
        </p:txBody>
      </p:sp>
      <p:grpSp>
        <p:nvGrpSpPr>
          <p:cNvPr id="24579" name="Group 2"/>
          <p:cNvGrpSpPr>
            <a:grpSpLocks/>
          </p:cNvGrpSpPr>
          <p:nvPr/>
        </p:nvGrpSpPr>
        <p:grpSpPr bwMode="auto">
          <a:xfrm>
            <a:off x="363538" y="1844675"/>
            <a:ext cx="5432425" cy="4437063"/>
            <a:chOff x="0" y="0"/>
            <a:chExt cx="428" cy="350"/>
          </a:xfrm>
        </p:grpSpPr>
        <p:pic>
          <p:nvPicPr>
            <p:cNvPr id="24588" name="Picture 3" descr="pasted-imag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" y="5"/>
              <a:ext cx="418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4589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28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24580" name="Group 5"/>
          <p:cNvGrpSpPr>
            <a:grpSpLocks/>
          </p:cNvGrpSpPr>
          <p:nvPr/>
        </p:nvGrpSpPr>
        <p:grpSpPr bwMode="auto">
          <a:xfrm>
            <a:off x="6149975" y="1884363"/>
            <a:ext cx="6472238" cy="4357687"/>
            <a:chOff x="0" y="0"/>
            <a:chExt cx="510" cy="344"/>
          </a:xfrm>
        </p:grpSpPr>
        <p:pic>
          <p:nvPicPr>
            <p:cNvPr id="24586" name="Picture 6" descr="pasted-imag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" y="5"/>
              <a:ext cx="501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4587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10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24581" name="Group 8"/>
          <p:cNvGrpSpPr>
            <a:grpSpLocks/>
          </p:cNvGrpSpPr>
          <p:nvPr/>
        </p:nvGrpSpPr>
        <p:grpSpPr bwMode="auto">
          <a:xfrm>
            <a:off x="2058988" y="1781175"/>
            <a:ext cx="9980612" cy="7164388"/>
            <a:chOff x="0" y="0"/>
            <a:chExt cx="786" cy="565"/>
          </a:xfrm>
        </p:grpSpPr>
        <p:pic>
          <p:nvPicPr>
            <p:cNvPr id="24584" name="Picture 9" descr="pasted-image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" y="5"/>
              <a:ext cx="776" cy="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4585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86" cy="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27659" name="Rectangle 11"/>
          <p:cNvSpPr>
            <a:spLocks/>
          </p:cNvSpPr>
          <p:nvPr/>
        </p:nvSpPr>
        <p:spPr bwMode="auto">
          <a:xfrm>
            <a:off x="381720" y="8549208"/>
            <a:ext cx="11525250" cy="7874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/>
          <a:lstStyle/>
          <a:p>
            <a:pPr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Divisibilidade - raridade - beleza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238250" y="0"/>
            <a:ext cx="9832975" cy="9753600"/>
            <a:chOff x="0" y="0"/>
            <a:chExt cx="775" cy="768"/>
          </a:xfrm>
        </p:grpSpPr>
        <p:pic>
          <p:nvPicPr>
            <p:cNvPr id="25606" name="Picture 2" descr="pasted-imag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4" r="-15294" b="-1497"/>
            <a:stretch>
              <a:fillRect/>
            </a:stretch>
          </p:blipFill>
          <p:spPr bwMode="auto">
            <a:xfrm>
              <a:off x="5" y="5"/>
              <a:ext cx="882" cy="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5607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75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1093788" y="179388"/>
            <a:ext cx="10464800" cy="1828800"/>
          </a:xfrm>
          <a:ln w="12700" cap="flat">
            <a:miter lim="0"/>
            <a:headEnd/>
            <a:tailEnd/>
          </a:ln>
        </p:spPr>
        <p:txBody>
          <a:bodyPr/>
          <a:lstStyle/>
          <a:p>
            <a:pPr eaLnBrk="1">
              <a:defRPr/>
            </a:pPr>
            <a:r>
              <a:rPr lang="pt-BR" b="1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Séc. VII </a:t>
            </a:r>
            <a:r>
              <a:rPr lang="pt-BR" b="1" kern="120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a.C</a:t>
            </a:r>
            <a:endParaRPr lang="pt-BR" b="1" kern="1200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glow rad="228600">
                  <a:srgbClr val="CC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28677" name="Rectangle 5"/>
          <p:cNvSpPr>
            <a:spLocks/>
          </p:cNvSpPr>
          <p:nvPr/>
        </p:nvSpPr>
        <p:spPr bwMode="auto">
          <a:xfrm>
            <a:off x="3910112" y="5164832"/>
            <a:ext cx="7732712" cy="36068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72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Cunho oficial</a:t>
            </a:r>
          </a:p>
          <a:p>
            <a:pPr algn="l">
              <a:defRPr/>
            </a:pPr>
            <a:r>
              <a:rPr lang="pt-BR" sz="72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Símbolo</a:t>
            </a:r>
          </a:p>
          <a:p>
            <a:pPr algn="l">
              <a:defRPr/>
            </a:pPr>
            <a:r>
              <a:rPr lang="pt-BR" sz="72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Valor</a:t>
            </a:r>
          </a:p>
        </p:txBody>
      </p:sp>
      <p:sp>
        <p:nvSpPr>
          <p:cNvPr id="7" name="Retângulo 6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062848" presetClass="entr" presetSubtype="5311402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/>
          </p:cNvSpPr>
          <p:nvPr/>
        </p:nvSpPr>
        <p:spPr bwMode="auto">
          <a:xfrm>
            <a:off x="917575" y="7824788"/>
            <a:ext cx="11577638" cy="1270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/>
          <a:lstStyle/>
          <a:p>
            <a:pPr algn="l">
              <a:defRPr/>
            </a:pPr>
            <a:r>
              <a:rPr lang="pt-BR" sz="72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Cunho Símbolo Valor</a:t>
            </a:r>
          </a:p>
        </p:txBody>
      </p:sp>
      <p:grpSp>
        <p:nvGrpSpPr>
          <p:cNvPr id="26627" name="Group 2"/>
          <p:cNvGrpSpPr>
            <a:grpSpLocks/>
          </p:cNvGrpSpPr>
          <p:nvPr/>
        </p:nvGrpSpPr>
        <p:grpSpPr bwMode="auto">
          <a:xfrm>
            <a:off x="-538163" y="363538"/>
            <a:ext cx="14081126" cy="6778625"/>
            <a:chOff x="0" y="0"/>
            <a:chExt cx="1109" cy="534"/>
          </a:xfrm>
        </p:grpSpPr>
        <p:pic>
          <p:nvPicPr>
            <p:cNvPr id="26629" name="Picture 3" descr="pasted-imag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" y="5"/>
              <a:ext cx="1099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6630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09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6" name="Retângulo 5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1"/>
          <p:cNvGrpSpPr>
            <a:grpSpLocks/>
          </p:cNvGrpSpPr>
          <p:nvPr/>
        </p:nvGrpSpPr>
        <p:grpSpPr bwMode="auto">
          <a:xfrm>
            <a:off x="1787525" y="2033588"/>
            <a:ext cx="9707563" cy="7367587"/>
            <a:chOff x="0" y="0"/>
            <a:chExt cx="765" cy="581"/>
          </a:xfrm>
        </p:grpSpPr>
        <p:pic>
          <p:nvPicPr>
            <p:cNvPr id="27653" name="Picture 2" descr="pasted-imag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42" b="11342"/>
            <a:stretch>
              <a:fillRect/>
            </a:stretch>
          </p:blipFill>
          <p:spPr bwMode="auto">
            <a:xfrm>
              <a:off x="4" y="5"/>
              <a:ext cx="756" cy="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765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65" cy="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741760" y="340296"/>
            <a:ext cx="14297026" cy="1828800"/>
          </a:xfrm>
          <a:ln w="12700" cap="flat">
            <a:miter lim="0"/>
            <a:headEnd/>
            <a:tailEnd/>
          </a:ln>
        </p:spPr>
        <p:txBody>
          <a:bodyPr/>
          <a:lstStyle/>
          <a:p>
            <a:pPr algn="l" eaLnBrk="1">
              <a:defRPr/>
            </a:pPr>
            <a:r>
              <a:rPr lang="pt-BR" b="1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Forma fácil que de ajuntar riquezas</a:t>
            </a:r>
          </a:p>
        </p:txBody>
      </p:sp>
      <p:sp>
        <p:nvSpPr>
          <p:cNvPr id="6" name="Retângulo 5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1039813" y="465138"/>
            <a:ext cx="10464800" cy="1828800"/>
          </a:xfrm>
          <a:ln w="12700" cap="flat">
            <a:miter lim="0"/>
            <a:headEnd/>
            <a:tailEnd/>
          </a:ln>
        </p:spPr>
        <p:txBody>
          <a:bodyPr/>
          <a:lstStyle/>
          <a:p>
            <a:pPr eaLnBrk="1">
              <a:defRPr/>
            </a:pPr>
            <a:r>
              <a:rPr lang="pt-BR" b="1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Moedas de chumbo</a:t>
            </a:r>
            <a:r>
              <a:rPr lang="pt-BR" dirty="0" smtClean="0"/>
              <a:t>!</a:t>
            </a:r>
          </a:p>
        </p:txBody>
      </p:sp>
      <p:grpSp>
        <p:nvGrpSpPr>
          <p:cNvPr id="28675" name="Group 2"/>
          <p:cNvGrpSpPr>
            <a:grpSpLocks/>
          </p:cNvGrpSpPr>
          <p:nvPr/>
        </p:nvGrpSpPr>
        <p:grpSpPr bwMode="auto">
          <a:xfrm>
            <a:off x="942975" y="2289175"/>
            <a:ext cx="10658475" cy="7231063"/>
            <a:chOff x="0" y="0"/>
            <a:chExt cx="840" cy="570"/>
          </a:xfrm>
        </p:grpSpPr>
        <p:pic>
          <p:nvPicPr>
            <p:cNvPr id="28677" name="Picture 3" descr="pasted-imag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" y="5"/>
              <a:ext cx="830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8678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40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6" name="Retângulo 5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1"/>
          <p:cNvGrpSpPr>
            <a:grpSpLocks/>
          </p:cNvGrpSpPr>
          <p:nvPr/>
        </p:nvGrpSpPr>
        <p:grpSpPr bwMode="auto">
          <a:xfrm>
            <a:off x="1647825" y="379413"/>
            <a:ext cx="9707563" cy="9167812"/>
            <a:chOff x="0" y="0"/>
            <a:chExt cx="765" cy="722"/>
          </a:xfrm>
        </p:grpSpPr>
        <p:pic>
          <p:nvPicPr>
            <p:cNvPr id="29700" name="Picture 2" descr="pasted-imag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67" b="6824"/>
            <a:stretch>
              <a:fillRect/>
            </a:stretch>
          </p:blipFill>
          <p:spPr bwMode="auto">
            <a:xfrm>
              <a:off x="5" y="5"/>
              <a:ext cx="755" cy="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9701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65" cy="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5" name="Retângulo 4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1"/>
          <p:cNvGrpSpPr>
            <a:grpSpLocks/>
          </p:cNvGrpSpPr>
          <p:nvPr/>
        </p:nvGrpSpPr>
        <p:grpSpPr bwMode="auto">
          <a:xfrm>
            <a:off x="66675" y="0"/>
            <a:ext cx="12869863" cy="9758363"/>
            <a:chOff x="0" y="0"/>
            <a:chExt cx="1014" cy="769"/>
          </a:xfrm>
        </p:grpSpPr>
        <p:pic>
          <p:nvPicPr>
            <p:cNvPr id="30724" name="Picture 2" descr="pasted-imag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" r="385"/>
            <a:stretch>
              <a:fillRect/>
            </a:stretch>
          </p:blipFill>
          <p:spPr bwMode="auto">
            <a:xfrm>
              <a:off x="5" y="5"/>
              <a:ext cx="1004" cy="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0725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14" cy="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5" name="Retângulo 4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1"/>
          <p:cNvGrpSpPr>
            <a:grpSpLocks/>
          </p:cNvGrpSpPr>
          <p:nvPr/>
        </p:nvGrpSpPr>
        <p:grpSpPr bwMode="auto">
          <a:xfrm>
            <a:off x="269875" y="944563"/>
            <a:ext cx="6013450" cy="7191375"/>
            <a:chOff x="0" y="0"/>
            <a:chExt cx="474" cy="567"/>
          </a:xfrm>
        </p:grpSpPr>
        <p:pic>
          <p:nvPicPr>
            <p:cNvPr id="31753" name="Picture 2" descr="pasted-imag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692" b="729"/>
            <a:stretch>
              <a:fillRect/>
            </a:stretch>
          </p:blipFill>
          <p:spPr bwMode="auto">
            <a:xfrm>
              <a:off x="5" y="-5"/>
              <a:ext cx="464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175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74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31747" name="Rectangle 4"/>
          <p:cNvSpPr>
            <a:spLocks/>
          </p:cNvSpPr>
          <p:nvPr/>
        </p:nvSpPr>
        <p:spPr bwMode="auto">
          <a:xfrm>
            <a:off x="6478588" y="2806700"/>
            <a:ext cx="140176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eaLnBrk="0">
              <a:defRPr sz="4200">
                <a:solidFill>
                  <a:srgbClr val="FFFFFF"/>
                </a:solidFill>
                <a:latin typeface="Chalkduster" charset="0"/>
                <a:ea typeface="Chalkduster" charset="0"/>
                <a:cs typeface="Chalkduster" charset="0"/>
                <a:sym typeface="Chalkduster" charset="0"/>
              </a:defRPr>
            </a:lvl1pPr>
            <a:lvl2pPr marL="742950" indent="-285750" eaLnBrk="0">
              <a:defRPr sz="4200">
                <a:solidFill>
                  <a:srgbClr val="FFFFFF"/>
                </a:solidFill>
                <a:latin typeface="Chalkduster" charset="0"/>
                <a:ea typeface="Chalkduster" charset="0"/>
                <a:cs typeface="Chalkduster" charset="0"/>
                <a:sym typeface="Chalkduster" charset="0"/>
              </a:defRPr>
            </a:lvl2pPr>
            <a:lvl3pPr marL="1143000" indent="-228600" eaLnBrk="0">
              <a:defRPr sz="4200">
                <a:solidFill>
                  <a:srgbClr val="FFFFFF"/>
                </a:solidFill>
                <a:latin typeface="Chalkduster" charset="0"/>
                <a:ea typeface="Chalkduster" charset="0"/>
                <a:cs typeface="Chalkduster" charset="0"/>
                <a:sym typeface="Chalkduster" charset="0"/>
              </a:defRPr>
            </a:lvl3pPr>
            <a:lvl4pPr marL="1600200" indent="-228600" eaLnBrk="0">
              <a:defRPr sz="4200">
                <a:solidFill>
                  <a:srgbClr val="FFFFFF"/>
                </a:solidFill>
                <a:latin typeface="Chalkduster" charset="0"/>
                <a:ea typeface="Chalkduster" charset="0"/>
                <a:cs typeface="Chalkduster" charset="0"/>
                <a:sym typeface="Chalkduster" charset="0"/>
              </a:defRPr>
            </a:lvl4pPr>
            <a:lvl5pPr marL="2057400" indent="-228600" eaLnBrk="0">
              <a:defRPr sz="4200">
                <a:solidFill>
                  <a:srgbClr val="FFFFFF"/>
                </a:solidFill>
                <a:latin typeface="Chalkduster" charset="0"/>
                <a:ea typeface="Chalkduster" charset="0"/>
                <a:cs typeface="Chalkduster" charset="0"/>
                <a:sym typeface="Chalkduster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duster" charset="0"/>
                <a:ea typeface="Chalkduster" charset="0"/>
                <a:cs typeface="Chalkduster" charset="0"/>
                <a:sym typeface="Chalkduster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duster" charset="0"/>
                <a:ea typeface="Chalkduster" charset="0"/>
                <a:cs typeface="Chalkduster" charset="0"/>
                <a:sym typeface="Chalkduster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duster" charset="0"/>
                <a:ea typeface="Chalkduster" charset="0"/>
                <a:cs typeface="Chalkduster" charset="0"/>
                <a:sym typeface="Chalkduster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duster" charset="0"/>
                <a:ea typeface="Chalkduster" charset="0"/>
                <a:cs typeface="Chalkduster" charset="0"/>
                <a:sym typeface="Chalkduster" charset="0"/>
              </a:defRPr>
            </a:lvl9pPr>
          </a:lstStyle>
          <a:p>
            <a:pPr eaLnBrk="1"/>
            <a:r>
              <a:rPr lang="pt-BR" altLang="pt-BR" sz="15000">
                <a:solidFill>
                  <a:srgbClr val="D7B81D"/>
                </a:solidFill>
              </a:rPr>
              <a:t>=</a:t>
            </a:r>
            <a:endParaRPr lang="pt-BR" altLang="pt-BR"/>
          </a:p>
        </p:txBody>
      </p:sp>
      <p:grpSp>
        <p:nvGrpSpPr>
          <p:cNvPr id="31748" name="Group 5"/>
          <p:cNvGrpSpPr>
            <a:grpSpLocks/>
          </p:cNvGrpSpPr>
          <p:nvPr/>
        </p:nvGrpSpPr>
        <p:grpSpPr bwMode="auto">
          <a:xfrm>
            <a:off x="8074025" y="1654175"/>
            <a:ext cx="4714875" cy="6164263"/>
            <a:chOff x="0" y="0"/>
            <a:chExt cx="372" cy="486"/>
          </a:xfrm>
        </p:grpSpPr>
        <p:pic>
          <p:nvPicPr>
            <p:cNvPr id="31751" name="Picture 6" descr="InsertedImage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" y="5"/>
              <a:ext cx="363" cy="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1752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72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34824" name="Rectangle 8"/>
          <p:cNvSpPr>
            <a:spLocks/>
          </p:cNvSpPr>
          <p:nvPr/>
        </p:nvSpPr>
        <p:spPr bwMode="auto">
          <a:xfrm>
            <a:off x="979488" y="8364538"/>
            <a:ext cx="11044237" cy="14732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/>
          <a:lstStyle/>
          <a:p>
            <a:pPr>
              <a:defRPr/>
            </a:pP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Em casas de depósito, joalheiras e bancos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pic>
        <p:nvPicPr>
          <p:cNvPr id="5" name="O buraco negro! 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1997075"/>
            <a:ext cx="5856287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1"/>
          <p:cNvGrpSpPr>
            <a:grpSpLocks/>
          </p:cNvGrpSpPr>
          <p:nvPr/>
        </p:nvGrpSpPr>
        <p:grpSpPr bwMode="auto">
          <a:xfrm>
            <a:off x="1108075" y="1770063"/>
            <a:ext cx="10387013" cy="7881937"/>
            <a:chOff x="0" y="0"/>
            <a:chExt cx="818" cy="621"/>
          </a:xfrm>
        </p:grpSpPr>
        <p:pic>
          <p:nvPicPr>
            <p:cNvPr id="32773" name="Picture 2" descr="pasted-imag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" r="458"/>
            <a:stretch>
              <a:fillRect/>
            </a:stretch>
          </p:blipFill>
          <p:spPr bwMode="auto">
            <a:xfrm>
              <a:off x="5" y="5"/>
              <a:ext cx="808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277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1270000" y="0"/>
            <a:ext cx="10464800" cy="1828800"/>
          </a:xfrm>
          <a:ln w="12700" cap="flat">
            <a:miter lim="0"/>
            <a:headEnd/>
            <a:tailEnd/>
          </a:ln>
        </p:spPr>
        <p:txBody>
          <a:bodyPr/>
          <a:lstStyle/>
          <a:p>
            <a:pPr eaLnBrk="1">
              <a:defRPr/>
            </a:pPr>
            <a:r>
              <a:rPr lang="pt-BR" sz="4400" b="1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Moedas símbolos, recibos  ou documentos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1"/>
          <p:cNvGrpSpPr>
            <a:grpSpLocks/>
          </p:cNvGrpSpPr>
          <p:nvPr/>
        </p:nvGrpSpPr>
        <p:grpSpPr bwMode="auto">
          <a:xfrm>
            <a:off x="1108075" y="1770063"/>
            <a:ext cx="10387013" cy="7881937"/>
            <a:chOff x="0" y="0"/>
            <a:chExt cx="818" cy="621"/>
          </a:xfrm>
        </p:grpSpPr>
        <p:pic>
          <p:nvPicPr>
            <p:cNvPr id="33801" name="Picture 2" descr="pasted-imag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" r="458"/>
            <a:stretch>
              <a:fillRect/>
            </a:stretch>
          </p:blipFill>
          <p:spPr bwMode="auto">
            <a:xfrm>
              <a:off x="5" y="5"/>
              <a:ext cx="808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3802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1270000" y="0"/>
            <a:ext cx="10464800" cy="1828800"/>
          </a:xfrm>
          <a:ln w="12700" cap="flat">
            <a:miter lim="0"/>
            <a:headEnd/>
            <a:tailEnd/>
          </a:ln>
        </p:spPr>
        <p:txBody>
          <a:bodyPr/>
          <a:lstStyle/>
          <a:p>
            <a:pPr eaLnBrk="1">
              <a:defRPr/>
            </a:pPr>
            <a:r>
              <a:rPr lang="pt-BR" sz="4400" b="1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Moedas símbolos, recibos  ou documentos</a:t>
            </a: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836738" y="1714500"/>
            <a:ext cx="9329737" cy="7994650"/>
            <a:chOff x="0" y="0"/>
            <a:chExt cx="735" cy="630"/>
          </a:xfrm>
        </p:grpSpPr>
        <p:pic>
          <p:nvPicPr>
            <p:cNvPr id="33799" name="Picture 6" descr="InsertedImag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" y="4"/>
              <a:ext cx="725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3800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35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9" name="Retângulo 8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42888" y="1984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430213"/>
            <a:ext cx="10464800" cy="1828800"/>
          </a:xfrm>
          <a:ln w="12700" cap="flat">
            <a:miter lim="0"/>
            <a:headEnd/>
            <a:tailEnd/>
          </a:ln>
        </p:spPr>
        <p:txBody>
          <a:bodyPr/>
          <a:lstStyle/>
          <a:p>
            <a:pPr eaLnBrk="1">
              <a:defRPr/>
            </a:pPr>
            <a:r>
              <a:rPr lang="pt-BR" sz="4400" b="1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No Brasil em 1568, Dom Sebastião.</a:t>
            </a:r>
            <a:br>
              <a:rPr lang="pt-BR" sz="4400" b="1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pt-BR" sz="4400" b="1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Estabelece as moedas mercadorias</a:t>
            </a:r>
            <a:r>
              <a:rPr lang="pt-BR" dirty="0" smtClean="0"/>
              <a:t>.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12750" y="2236788"/>
            <a:ext cx="2681288" cy="7097712"/>
            <a:chOff x="0" y="0"/>
            <a:chExt cx="212" cy="559"/>
          </a:xfrm>
        </p:grpSpPr>
        <p:pic>
          <p:nvPicPr>
            <p:cNvPr id="34827" name="Picture 3" descr="pasted-imag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" y="5"/>
              <a:ext cx="202" cy="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4828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12" cy="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3" name="Group 5"/>
          <p:cNvGrpSpPr>
            <a:grpSpLocks/>
          </p:cNvGrpSpPr>
          <p:nvPr/>
        </p:nvGrpSpPr>
        <p:grpSpPr bwMode="auto">
          <a:xfrm rot="-2008367">
            <a:off x="3987800" y="2995613"/>
            <a:ext cx="5029200" cy="3760787"/>
            <a:chOff x="0" y="0"/>
            <a:chExt cx="397" cy="297"/>
          </a:xfrm>
        </p:grpSpPr>
        <p:pic>
          <p:nvPicPr>
            <p:cNvPr id="34825" name="Picture 6" descr="pasted-image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" y="4"/>
              <a:ext cx="3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4826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97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4" name="Group 8"/>
          <p:cNvGrpSpPr>
            <a:grpSpLocks/>
          </p:cNvGrpSpPr>
          <p:nvPr/>
        </p:nvGrpSpPr>
        <p:grpSpPr bwMode="auto">
          <a:xfrm rot="-1118676">
            <a:off x="7775575" y="5248275"/>
            <a:ext cx="4867275" cy="3683000"/>
            <a:chOff x="0" y="0"/>
            <a:chExt cx="384" cy="290"/>
          </a:xfrm>
        </p:grpSpPr>
        <p:pic>
          <p:nvPicPr>
            <p:cNvPr id="34823" name="Picture 9" descr="pasted-image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" y="5"/>
              <a:ext cx="374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4824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8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2" name="Retângulo 11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130368" presetClass="entr" presetSubtype="5311636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1"/>
          <p:cNvGrpSpPr>
            <a:grpSpLocks/>
          </p:cNvGrpSpPr>
          <p:nvPr/>
        </p:nvGrpSpPr>
        <p:grpSpPr bwMode="auto">
          <a:xfrm>
            <a:off x="0" y="1543050"/>
            <a:ext cx="12834938" cy="6665913"/>
            <a:chOff x="0" y="0"/>
            <a:chExt cx="1011" cy="525"/>
          </a:xfrm>
        </p:grpSpPr>
        <p:pic>
          <p:nvPicPr>
            <p:cNvPr id="35846" name="Picture 2" descr="pasted-imag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6" r="3156" b="4514"/>
            <a:stretch>
              <a:fillRect/>
            </a:stretch>
          </p:blipFill>
          <p:spPr bwMode="auto">
            <a:xfrm>
              <a:off x="5" y="5"/>
              <a:ext cx="1001" cy="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5847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11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361950" y="0"/>
            <a:ext cx="12279313" cy="1828800"/>
          </a:xfrm>
          <a:ln w="12700" cap="flat">
            <a:miter lim="0"/>
            <a:headEnd/>
            <a:tailEnd/>
          </a:ln>
        </p:spPr>
        <p:txBody>
          <a:bodyPr/>
          <a:lstStyle/>
          <a:p>
            <a:pPr eaLnBrk="1">
              <a:defRPr/>
            </a:pPr>
            <a:r>
              <a:rPr lang="pt-BR" sz="4400" b="1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Primeiras moedas cunhadas</a:t>
            </a:r>
          </a:p>
        </p:txBody>
      </p:sp>
      <p:sp>
        <p:nvSpPr>
          <p:cNvPr id="38917" name="Rectangle 5"/>
          <p:cNvSpPr>
            <a:spLocks/>
          </p:cNvSpPr>
          <p:nvPr/>
        </p:nvSpPr>
        <p:spPr bwMode="auto">
          <a:xfrm>
            <a:off x="4522788" y="8032750"/>
            <a:ext cx="3238500" cy="15494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/>
          <a:lstStyle/>
          <a:p>
            <a:pPr>
              <a:defRPr/>
            </a:pP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1645</a:t>
            </a:r>
          </a:p>
        </p:txBody>
      </p:sp>
      <p:sp>
        <p:nvSpPr>
          <p:cNvPr id="7" name="Retângulo 6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1"/>
          <p:cNvGrpSpPr>
            <a:grpSpLocks/>
          </p:cNvGrpSpPr>
          <p:nvPr/>
        </p:nvGrpSpPr>
        <p:grpSpPr bwMode="auto">
          <a:xfrm>
            <a:off x="1700213" y="1658938"/>
            <a:ext cx="9250362" cy="6073775"/>
            <a:chOff x="0" y="0"/>
            <a:chExt cx="729" cy="479"/>
          </a:xfrm>
        </p:grpSpPr>
        <p:pic>
          <p:nvPicPr>
            <p:cNvPr id="36870" name="Picture 2" descr="pasted-imag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533" t="-5719" r="3725" b="5719"/>
            <a:stretch>
              <a:fillRect/>
            </a:stretch>
          </p:blipFill>
          <p:spPr bwMode="auto">
            <a:xfrm>
              <a:off x="-29" y="-24"/>
              <a:ext cx="753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6871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29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12411075" cy="1828800"/>
          </a:xfrm>
          <a:ln w="12700" cap="flat">
            <a:miter lim="0"/>
            <a:headEnd/>
            <a:tailEnd/>
          </a:ln>
        </p:spPr>
        <p:txBody>
          <a:bodyPr/>
          <a:lstStyle/>
          <a:p>
            <a:pPr eaLnBrk="1">
              <a:defRPr/>
            </a:pPr>
            <a:r>
              <a:rPr lang="pt-BR" sz="4400" b="1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Primeira casa da moeda</a:t>
            </a:r>
          </a:p>
        </p:txBody>
      </p:sp>
      <p:sp>
        <p:nvSpPr>
          <p:cNvPr id="39941" name="Rectangle 5"/>
          <p:cNvSpPr>
            <a:spLocks/>
          </p:cNvSpPr>
          <p:nvPr/>
        </p:nvSpPr>
        <p:spPr bwMode="auto">
          <a:xfrm>
            <a:off x="3540125" y="7539038"/>
            <a:ext cx="4637088" cy="21971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/>
          <a:lstStyle/>
          <a:p>
            <a:pPr>
              <a:defRPr/>
            </a:pP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1694</a:t>
            </a:r>
          </a:p>
        </p:txBody>
      </p:sp>
      <p:sp>
        <p:nvSpPr>
          <p:cNvPr id="7" name="Retângulo 6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1"/>
          <p:cNvGrpSpPr>
            <a:grpSpLocks/>
          </p:cNvGrpSpPr>
          <p:nvPr/>
        </p:nvGrpSpPr>
        <p:grpSpPr bwMode="auto">
          <a:xfrm>
            <a:off x="1554163" y="2239963"/>
            <a:ext cx="9555162" cy="7251700"/>
            <a:chOff x="0" y="0"/>
            <a:chExt cx="753" cy="572"/>
          </a:xfrm>
        </p:grpSpPr>
        <p:pic>
          <p:nvPicPr>
            <p:cNvPr id="37893" name="Picture 2" descr="pasted-imag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7" r="6007"/>
            <a:stretch>
              <a:fillRect/>
            </a:stretch>
          </p:blipFill>
          <p:spPr bwMode="auto">
            <a:xfrm>
              <a:off x="5" y="5"/>
              <a:ext cx="743" cy="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789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53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1098550" y="542925"/>
            <a:ext cx="10464800" cy="1828800"/>
          </a:xfrm>
          <a:ln w="12700" cap="flat">
            <a:miter lim="0"/>
            <a:headEnd/>
            <a:tailEnd/>
          </a:ln>
        </p:spPr>
        <p:txBody>
          <a:bodyPr/>
          <a:lstStyle/>
          <a:p>
            <a:pPr eaLnBrk="1">
              <a:defRPr/>
            </a:pPr>
            <a:r>
              <a:rPr lang="pt-BR" sz="4400" b="1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A evolução foi tamanha que</a:t>
            </a:r>
            <a:r>
              <a:rPr lang="pt-BR" dirty="0" smtClean="0"/>
              <a:t>...</a:t>
            </a:r>
          </a:p>
        </p:txBody>
      </p:sp>
      <p:sp>
        <p:nvSpPr>
          <p:cNvPr id="6" name="Retângulo 5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679450" y="-401638"/>
            <a:ext cx="9066213" cy="2425701"/>
          </a:xfrm>
          <a:ln w="12700" cap="flat">
            <a:miter lim="0"/>
            <a:headEnd/>
            <a:tailEnd/>
          </a:ln>
        </p:spPr>
        <p:txBody>
          <a:bodyPr/>
          <a:lstStyle/>
          <a:p>
            <a:pPr eaLnBrk="1">
              <a:defRPr/>
            </a:pPr>
            <a:r>
              <a:rPr lang="pt-BR" sz="4400" b="1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Mateus 19:22-24</a:t>
            </a:r>
          </a:p>
        </p:txBody>
      </p:sp>
      <p:sp>
        <p:nvSpPr>
          <p:cNvPr id="41986" name="Rectangle 2"/>
          <p:cNvSpPr>
            <a:spLocks/>
          </p:cNvSpPr>
          <p:nvPr/>
        </p:nvSpPr>
        <p:spPr bwMode="auto">
          <a:xfrm>
            <a:off x="398463" y="3557588"/>
            <a:ext cx="12206287" cy="50546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/>
          <a:lstStyle/>
          <a:p>
            <a:pPr>
              <a:defRPr/>
            </a:pP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“...é mais fácil passar um camelo pelo fundo de uma agulha do que entrar um rico no reino de Deus” (</a:t>
            </a:r>
            <a:r>
              <a:rPr lang="pt-BR" sz="4400" b="1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Mt</a:t>
            </a: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19:22-24).</a:t>
            </a:r>
          </a:p>
        </p:txBody>
      </p:sp>
      <p:sp>
        <p:nvSpPr>
          <p:cNvPr id="4" name="Retângulo 3"/>
          <p:cNvSpPr/>
          <p:nvPr/>
        </p:nvSpPr>
        <p:spPr>
          <a:xfrm>
            <a:off x="90488" y="0"/>
            <a:ext cx="12914312" cy="9707563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1533525" y="0"/>
            <a:ext cx="10464800" cy="1828800"/>
          </a:xfrm>
          <a:ln w="12700" cap="flat">
            <a:miter lim="0"/>
            <a:headEnd/>
            <a:tailEnd/>
          </a:ln>
        </p:spPr>
        <p:txBody>
          <a:bodyPr/>
          <a:lstStyle/>
          <a:p>
            <a:pPr eaLnBrk="1">
              <a:defRPr/>
            </a:pPr>
            <a:r>
              <a:rPr lang="pt-BR" sz="4400" b="1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Desejado por todos</a:t>
            </a:r>
          </a:p>
        </p:txBody>
      </p:sp>
      <p:sp>
        <p:nvSpPr>
          <p:cNvPr id="43010" name="Rectangle 2"/>
          <p:cNvSpPr>
            <a:spLocks/>
          </p:cNvSpPr>
          <p:nvPr/>
        </p:nvSpPr>
        <p:spPr bwMode="auto">
          <a:xfrm>
            <a:off x="287338" y="2868613"/>
            <a:ext cx="12428537" cy="10287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/>
          <a:lstStyle/>
          <a:p>
            <a:pPr>
              <a:defRPr/>
            </a:pP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TENHA! não importa o COMO...</a:t>
            </a:r>
          </a:p>
        </p:txBody>
      </p:sp>
      <p:sp>
        <p:nvSpPr>
          <p:cNvPr id="43011" name="Rectangle 3"/>
          <p:cNvSpPr>
            <a:spLocks/>
          </p:cNvSpPr>
          <p:nvPr/>
        </p:nvSpPr>
        <p:spPr bwMode="auto">
          <a:xfrm>
            <a:off x="433388" y="5900738"/>
            <a:ext cx="11722100" cy="21844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/>
          <a:lstStyle/>
          <a:p>
            <a:pPr>
              <a:defRPr/>
            </a:pP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FINAL DESSE CONCEITO </a:t>
            </a:r>
          </a:p>
          <a:p>
            <a:pPr>
              <a:defRPr/>
            </a:pP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É DEVASTADOR</a:t>
            </a:r>
            <a:r>
              <a:rPr lang="pt-BR" sz="6400" dirty="0">
                <a:solidFill>
                  <a:srgbClr val="F8D76C"/>
                </a:solidFill>
              </a:rPr>
              <a:t>!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circl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 descr="poster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0" y="58738"/>
            <a:ext cx="17351375" cy="976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1389832" y="5380856"/>
            <a:ext cx="10464800" cy="1828800"/>
          </a:xfrm>
          <a:ln w="12700" cap="flat">
            <a:miter lim="0"/>
            <a:headEnd/>
            <a:tailEnd/>
          </a:ln>
        </p:spPr>
        <p:txBody>
          <a:bodyPr/>
          <a:lstStyle/>
          <a:p>
            <a:pPr eaLnBrk="1">
              <a:defRPr/>
            </a:pPr>
            <a:r>
              <a:rPr lang="pt-BR" sz="8000" b="1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O Dinheiro</a:t>
            </a:r>
          </a:p>
        </p:txBody>
      </p:sp>
      <p:sp>
        <p:nvSpPr>
          <p:cNvPr id="6" name="Retângulo 5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"/>
          <p:cNvGrpSpPr>
            <a:grpSpLocks/>
          </p:cNvGrpSpPr>
          <p:nvPr/>
        </p:nvGrpSpPr>
        <p:grpSpPr bwMode="auto">
          <a:xfrm>
            <a:off x="1474788" y="36513"/>
            <a:ext cx="9785350" cy="8054975"/>
            <a:chOff x="0" y="0"/>
            <a:chExt cx="771" cy="635"/>
          </a:xfrm>
        </p:grpSpPr>
        <p:pic>
          <p:nvPicPr>
            <p:cNvPr id="7173" name="Picture 2" descr="pasted-imag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298" r="-4298"/>
            <a:stretch>
              <a:fillRect/>
            </a:stretch>
          </p:blipFill>
          <p:spPr bwMode="auto">
            <a:xfrm>
              <a:off x="-28" y="5"/>
              <a:ext cx="827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717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71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965200" y="7807325"/>
            <a:ext cx="10464800" cy="1828800"/>
          </a:xfrm>
          <a:ln w="12700" cap="flat">
            <a:miter lim="0"/>
            <a:headEnd/>
            <a:tailEnd/>
          </a:ln>
        </p:spPr>
        <p:txBody>
          <a:bodyPr/>
          <a:lstStyle/>
          <a:p>
            <a:pPr eaLnBrk="1">
              <a:defRPr/>
            </a:pPr>
            <a:r>
              <a:rPr lang="pt-BR" b="1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Havia pouca civilização</a:t>
            </a:r>
          </a:p>
        </p:txBody>
      </p:sp>
      <p:sp>
        <p:nvSpPr>
          <p:cNvPr id="6" name="Retângulo 5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"/>
          <p:cNvGrpSpPr>
            <a:grpSpLocks/>
          </p:cNvGrpSpPr>
          <p:nvPr/>
        </p:nvGrpSpPr>
        <p:grpSpPr bwMode="auto">
          <a:xfrm>
            <a:off x="0" y="989013"/>
            <a:ext cx="12976225" cy="7358062"/>
            <a:chOff x="0" y="0"/>
            <a:chExt cx="1022" cy="580"/>
          </a:xfrm>
        </p:grpSpPr>
        <p:pic>
          <p:nvPicPr>
            <p:cNvPr id="8199" name="Picture 2" descr="pasted-imag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49" r="-1596"/>
            <a:stretch>
              <a:fillRect/>
            </a:stretch>
          </p:blipFill>
          <p:spPr bwMode="auto">
            <a:xfrm>
              <a:off x="-1" y="5"/>
              <a:ext cx="1034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200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22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433513" y="1381125"/>
            <a:ext cx="10607675" cy="6686550"/>
            <a:chOff x="0" y="0"/>
            <a:chExt cx="836" cy="527"/>
          </a:xfrm>
        </p:grpSpPr>
        <p:sp>
          <p:nvSpPr>
            <p:cNvPr id="11269" name="AutoShape 5"/>
            <p:cNvSpPr>
              <a:spLocks/>
            </p:cNvSpPr>
            <p:nvPr/>
          </p:nvSpPr>
          <p:spPr bwMode="auto">
            <a:xfrm rot="3475842">
              <a:off x="411" y="-203"/>
              <a:ext cx="38" cy="932"/>
            </a:xfrm>
            <a:prstGeom prst="roundRect">
              <a:avLst>
                <a:gd name="adj" fmla="val 40292"/>
              </a:avLst>
            </a:prstGeom>
            <a:gradFill rotWithShape="0">
              <a:gsLst>
                <a:gs pos="0">
                  <a:srgbClr val="8BAF77"/>
                </a:gs>
                <a:gs pos="100000">
                  <a:srgbClr val="2C822A"/>
                </a:gs>
              </a:gsLst>
              <a:lin ang="5400000"/>
            </a:gradFill>
            <a:ln w="12700" cap="flat" cmpd="sng">
              <a:noFill/>
              <a:prstDash val="solid"/>
              <a:miter lim="0"/>
              <a:headEnd/>
              <a:tailEnd/>
            </a:ln>
            <a:effectLst>
              <a:outerShdw algn="ctr" rotWithShape="0">
                <a:srgbClr val="000000">
                  <a:alpha val="79999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1270" name="AutoShape 6"/>
            <p:cNvSpPr>
              <a:spLocks/>
            </p:cNvSpPr>
            <p:nvPr/>
          </p:nvSpPr>
          <p:spPr bwMode="auto">
            <a:xfrm rot="17944724">
              <a:off x="381" y="-183"/>
              <a:ext cx="36" cy="894"/>
            </a:xfrm>
            <a:prstGeom prst="roundRect">
              <a:avLst>
                <a:gd name="adj" fmla="val 42056"/>
              </a:avLst>
            </a:prstGeom>
            <a:gradFill rotWithShape="0">
              <a:gsLst>
                <a:gs pos="0">
                  <a:srgbClr val="8BAF77"/>
                </a:gs>
                <a:gs pos="100000">
                  <a:srgbClr val="2C822A"/>
                </a:gs>
              </a:gsLst>
              <a:lin ang="5400000"/>
            </a:gradFill>
            <a:ln w="12700" cap="flat" cmpd="sng">
              <a:noFill/>
              <a:prstDash val="solid"/>
              <a:miter lim="0"/>
              <a:headEnd/>
              <a:tailEnd/>
            </a:ln>
            <a:effectLst>
              <a:outerShdw algn="ctr" rotWithShape="0">
                <a:srgbClr val="000000">
                  <a:alpha val="79999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8" name="Retângulo 7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"/>
          <p:cNvGrpSpPr>
            <a:grpSpLocks/>
          </p:cNvGrpSpPr>
          <p:nvPr/>
        </p:nvGrpSpPr>
        <p:grpSpPr bwMode="auto">
          <a:xfrm>
            <a:off x="993775" y="-63500"/>
            <a:ext cx="11015663" cy="9615488"/>
            <a:chOff x="0" y="0"/>
            <a:chExt cx="868" cy="758"/>
          </a:xfrm>
        </p:grpSpPr>
        <p:pic>
          <p:nvPicPr>
            <p:cNvPr id="9220" name="Picture 2" descr="pasted-imag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3290" r="-2855" b="26207"/>
            <a:stretch>
              <a:fillRect/>
            </a:stretch>
          </p:blipFill>
          <p:spPr bwMode="auto">
            <a:xfrm>
              <a:off x="5" y="-130"/>
              <a:ext cx="882" cy="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9221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68" cy="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5" name="Retângulo 4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"/>
          <p:cNvGrpSpPr>
            <a:grpSpLocks/>
          </p:cNvGrpSpPr>
          <p:nvPr/>
        </p:nvGrpSpPr>
        <p:grpSpPr bwMode="auto">
          <a:xfrm>
            <a:off x="3473450" y="4181475"/>
            <a:ext cx="3178175" cy="2487613"/>
            <a:chOff x="0" y="0"/>
            <a:chExt cx="251" cy="196"/>
          </a:xfrm>
        </p:grpSpPr>
        <p:pic>
          <p:nvPicPr>
            <p:cNvPr id="10253" name="Picture 2" descr="pasted-imag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" y="5"/>
              <a:ext cx="241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25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1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10243" name="Group 4"/>
          <p:cNvGrpSpPr>
            <a:grpSpLocks/>
          </p:cNvGrpSpPr>
          <p:nvPr/>
        </p:nvGrpSpPr>
        <p:grpSpPr bwMode="auto">
          <a:xfrm>
            <a:off x="6894513" y="4152900"/>
            <a:ext cx="2774950" cy="2546350"/>
            <a:chOff x="0" y="0"/>
            <a:chExt cx="219" cy="201"/>
          </a:xfrm>
        </p:grpSpPr>
        <p:pic>
          <p:nvPicPr>
            <p:cNvPr id="10251" name="Picture 5" descr="pasted-imag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" y="5"/>
              <a:ext cx="210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252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19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10244" name="Group 7"/>
          <p:cNvGrpSpPr>
            <a:grpSpLocks/>
          </p:cNvGrpSpPr>
          <p:nvPr/>
        </p:nvGrpSpPr>
        <p:grpSpPr bwMode="auto">
          <a:xfrm>
            <a:off x="9675813" y="1304925"/>
            <a:ext cx="3281362" cy="6238875"/>
            <a:chOff x="0" y="0"/>
            <a:chExt cx="259" cy="492"/>
          </a:xfrm>
        </p:grpSpPr>
        <p:pic>
          <p:nvPicPr>
            <p:cNvPr id="10249" name="Picture 8" descr="pasted-image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51" r="421"/>
            <a:stretch>
              <a:fillRect/>
            </a:stretch>
          </p:blipFill>
          <p:spPr bwMode="auto">
            <a:xfrm>
              <a:off x="5" y="5"/>
              <a:ext cx="249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25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9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10245" name="Group 10"/>
          <p:cNvGrpSpPr>
            <a:grpSpLocks/>
          </p:cNvGrpSpPr>
          <p:nvPr/>
        </p:nvGrpSpPr>
        <p:grpSpPr bwMode="auto">
          <a:xfrm>
            <a:off x="46038" y="1158875"/>
            <a:ext cx="3235325" cy="5918200"/>
            <a:chOff x="0" y="0"/>
            <a:chExt cx="255" cy="466"/>
          </a:xfrm>
        </p:grpSpPr>
        <p:pic>
          <p:nvPicPr>
            <p:cNvPr id="10247" name="Picture 11" descr="pasted-image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37" r="21281"/>
            <a:stretch>
              <a:fillRect/>
            </a:stretch>
          </p:blipFill>
          <p:spPr bwMode="auto">
            <a:xfrm>
              <a:off x="5" y="5"/>
              <a:ext cx="245" cy="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248" name="Pictur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5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4" name="Retângulo 13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"/>
          <p:cNvGrpSpPr>
            <a:grpSpLocks/>
          </p:cNvGrpSpPr>
          <p:nvPr/>
        </p:nvGrpSpPr>
        <p:grpSpPr bwMode="auto">
          <a:xfrm>
            <a:off x="6775450" y="4110038"/>
            <a:ext cx="3178175" cy="2486025"/>
            <a:chOff x="0" y="0"/>
            <a:chExt cx="251" cy="196"/>
          </a:xfrm>
        </p:grpSpPr>
        <p:pic>
          <p:nvPicPr>
            <p:cNvPr id="11278" name="Picture 2" descr="pasted-imag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" y="5"/>
              <a:ext cx="241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1279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1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11267" name="Group 4"/>
          <p:cNvGrpSpPr>
            <a:grpSpLocks/>
          </p:cNvGrpSpPr>
          <p:nvPr/>
        </p:nvGrpSpPr>
        <p:grpSpPr bwMode="auto">
          <a:xfrm>
            <a:off x="3341688" y="4079875"/>
            <a:ext cx="2774950" cy="2546350"/>
            <a:chOff x="0" y="0"/>
            <a:chExt cx="219" cy="201"/>
          </a:xfrm>
        </p:grpSpPr>
        <p:pic>
          <p:nvPicPr>
            <p:cNvPr id="11276" name="Picture 5" descr="pasted-imag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" y="5"/>
              <a:ext cx="210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127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19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11268" name="Group 7"/>
          <p:cNvGrpSpPr>
            <a:grpSpLocks/>
          </p:cNvGrpSpPr>
          <p:nvPr/>
        </p:nvGrpSpPr>
        <p:grpSpPr bwMode="auto">
          <a:xfrm>
            <a:off x="9675813" y="1304925"/>
            <a:ext cx="3281362" cy="6238875"/>
            <a:chOff x="0" y="0"/>
            <a:chExt cx="259" cy="492"/>
          </a:xfrm>
        </p:grpSpPr>
        <p:pic>
          <p:nvPicPr>
            <p:cNvPr id="11274" name="Picture 8" descr="pasted-image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51" r="421"/>
            <a:stretch>
              <a:fillRect/>
            </a:stretch>
          </p:blipFill>
          <p:spPr bwMode="auto">
            <a:xfrm>
              <a:off x="5" y="5"/>
              <a:ext cx="249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1275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9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11269" name="Group 10"/>
          <p:cNvGrpSpPr>
            <a:grpSpLocks/>
          </p:cNvGrpSpPr>
          <p:nvPr/>
        </p:nvGrpSpPr>
        <p:grpSpPr bwMode="auto">
          <a:xfrm>
            <a:off x="46038" y="1158875"/>
            <a:ext cx="3235325" cy="5918200"/>
            <a:chOff x="0" y="0"/>
            <a:chExt cx="255" cy="466"/>
          </a:xfrm>
        </p:grpSpPr>
        <p:pic>
          <p:nvPicPr>
            <p:cNvPr id="11272" name="Picture 11" descr="pasted-image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37" r="21281"/>
            <a:stretch>
              <a:fillRect/>
            </a:stretch>
          </p:blipFill>
          <p:spPr bwMode="auto">
            <a:xfrm>
              <a:off x="5" y="5"/>
              <a:ext cx="245" cy="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1273" name="Pictur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5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4349" name="Rectangle 13"/>
          <p:cNvSpPr>
            <a:spLocks/>
          </p:cNvSpPr>
          <p:nvPr/>
        </p:nvSpPr>
        <p:spPr bwMode="auto">
          <a:xfrm>
            <a:off x="3595688" y="7134225"/>
            <a:ext cx="5811837" cy="14224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/>
          <a:lstStyle/>
          <a:p>
            <a:pPr>
              <a:defRPr/>
            </a:pPr>
            <a:r>
              <a:rPr lang="pt-BR" sz="72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ESCAMBO!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90488" y="46038"/>
            <a:ext cx="12914312" cy="97075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o Office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E8B45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duster" charset="0"/>
            <a:ea typeface="Chalkduster" charset="0"/>
            <a:cs typeface="Chalkduster" charset="0"/>
            <a:sym typeface="Chalkduste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E8B45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duster" charset="0"/>
            <a:ea typeface="Chalkduster" charset="0"/>
            <a:cs typeface="Chalkduster" charset="0"/>
            <a:sym typeface="Chalkduster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o Office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E8B45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duster" charset="0"/>
            <a:ea typeface="Chalkduster" charset="0"/>
            <a:cs typeface="Chalkduster" charset="0"/>
            <a:sym typeface="Chalkduste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E8B45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duster" charset="0"/>
            <a:ea typeface="Chalkduster" charset="0"/>
            <a:cs typeface="Chalkduster" charset="0"/>
            <a:sym typeface="Chalkduster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2_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o Office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E8B45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duster" charset="0"/>
            <a:ea typeface="Chalkduster" charset="0"/>
            <a:cs typeface="Chalkduster" charset="0"/>
            <a:sym typeface="Chalkduste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E8B45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duster" charset="0"/>
            <a:ea typeface="Chalkduster" charset="0"/>
            <a:cs typeface="Chalkduster" charset="0"/>
            <a:sym typeface="Chalkduster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3_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o Office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E8B45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duster" charset="0"/>
            <a:ea typeface="Chalkduster" charset="0"/>
            <a:cs typeface="Chalkduster" charset="0"/>
            <a:sym typeface="Chalkduste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E8B45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duster" charset="0"/>
            <a:ea typeface="Chalkduster" charset="0"/>
            <a:cs typeface="Chalkduster" charset="0"/>
            <a:sym typeface="Chalkduster" charset="0"/>
          </a:defRPr>
        </a:defPPr>
      </a:lstStyle>
    </a:lnDef>
  </a:objectDefaults>
  <a:extraClrSchemeLst/>
</a:theme>
</file>

<file path=ppt/theme/theme5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322</Words>
  <Application>Microsoft Office PowerPoint</Application>
  <PresentationFormat>Personalizar</PresentationFormat>
  <Paragraphs>59</Paragraphs>
  <Slides>38</Slides>
  <Notes>12</Notes>
  <HiddenSlides>0</HiddenSlides>
  <MMClips>1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38</vt:i4>
      </vt:variant>
    </vt:vector>
  </HeadingPairs>
  <TitlesOfParts>
    <vt:vector size="46" baseType="lpstr">
      <vt:lpstr>Berlin Sans FB Demi</vt:lpstr>
      <vt:lpstr>Chalkduster</vt:lpstr>
      <vt:lpstr>Noteworthy Bold</vt:lpstr>
      <vt:lpstr>Trebuchet MS</vt:lpstr>
      <vt:lpstr>Tema do Office</vt:lpstr>
      <vt:lpstr>1_Tema do Office</vt:lpstr>
      <vt:lpstr>2_Tema do Office</vt:lpstr>
      <vt:lpstr>3_Tema do Office</vt:lpstr>
      <vt:lpstr>Apresentação do PowerPoint</vt:lpstr>
      <vt:lpstr>Apresentação do PowerPoint</vt:lpstr>
      <vt:lpstr>Apresentação do PowerPoint</vt:lpstr>
      <vt:lpstr>O Dinheiro</vt:lpstr>
      <vt:lpstr>Havia pouca civilização</vt:lpstr>
      <vt:lpstr>Apresentação do PowerPoint</vt:lpstr>
      <vt:lpstr>Apresentação do PowerPoint</vt:lpstr>
      <vt:lpstr>Apresentação do PowerPoint</vt:lpstr>
      <vt:lpstr>Apresentação do PowerPoint</vt:lpstr>
      <vt:lpstr>Aumento da população</vt:lpstr>
      <vt:lpstr>Apresentação do PowerPoint</vt:lpstr>
      <vt:lpstr>Produtos específicos </vt:lpstr>
      <vt:lpstr>Produtos específicos </vt:lpstr>
      <vt:lpstr>Apresentação do PowerPoint</vt:lpstr>
      <vt:lpstr>Nova mercadoria</vt:lpstr>
      <vt:lpstr>Nova mercadoria</vt:lpstr>
      <vt:lpstr>Moedas Mercadorias. Gerou palavras. </vt:lpstr>
      <vt:lpstr>Desenvolvimento transporte</vt:lpstr>
      <vt:lpstr>Apresentação do PowerPoint</vt:lpstr>
      <vt:lpstr>Necessidade</vt:lpstr>
      <vt:lpstr>Madeira, pedra e metais</vt:lpstr>
      <vt:lpstr>Madeira, pedra e metais</vt:lpstr>
      <vt:lpstr>Séc. VII a.C</vt:lpstr>
      <vt:lpstr>Apresentação do PowerPoint</vt:lpstr>
      <vt:lpstr>Forma fácil que de ajuntar riquezas</vt:lpstr>
      <vt:lpstr>Moedas de chumbo!</vt:lpstr>
      <vt:lpstr>Apresentação do PowerPoint</vt:lpstr>
      <vt:lpstr>Apresentação do PowerPoint</vt:lpstr>
      <vt:lpstr>Apresentação do PowerPoint</vt:lpstr>
      <vt:lpstr>Moedas símbolos, recibos  ou documentos</vt:lpstr>
      <vt:lpstr>Moedas símbolos, recibos  ou documentos</vt:lpstr>
      <vt:lpstr>No Brasil em 1568, Dom Sebastião. Estabelece as moedas mercadorias.</vt:lpstr>
      <vt:lpstr>Primeiras moedas cunhadas</vt:lpstr>
      <vt:lpstr>Primeira casa da moeda</vt:lpstr>
      <vt:lpstr>A evolução foi tamanha que...</vt:lpstr>
      <vt:lpstr>Mateus 19:22-24</vt:lpstr>
      <vt:lpstr>Desejado por todos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PE2015-C12-BENCAO</dc:title>
  <dc:subject>PASTOR DE ESCOLA</dc:subject>
  <dc:creator>Pr. MARCELO AUGUSTO DE CARVALHO</dc:creator>
  <cp:keywords>www.4tons.com</cp:keywords>
  <dc:description>COMÉRCIO PROIBIDO. USO PESSOAL</dc:description>
  <cp:lastModifiedBy>pr. marcelo carvalho</cp:lastModifiedBy>
  <cp:revision>15</cp:revision>
  <dcterms:modified xsi:type="dcterms:W3CDTF">2015-02-18T13:09:01Z</dcterms:modified>
  <cp:category>CAPELAS 2015</cp:category>
</cp:coreProperties>
</file>