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67" r:id="rId1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732" autoAdjust="0"/>
  </p:normalViewPr>
  <p:slideViewPr>
    <p:cSldViewPr>
      <p:cViewPr varScale="1">
        <p:scale>
          <a:sx n="42" d="100"/>
          <a:sy n="42" d="100"/>
        </p:scale>
        <p:origin x="14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8B6979-D493-4A5B-9D6B-73FD12EF33CB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66B378-F91A-47B7-A759-B02A663423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8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aonline.com.br/acf/atos/3/1-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>
              <a:spcBef>
                <a:spcPct val="0"/>
              </a:spcBef>
            </a:pPr>
            <a:endParaRPr lang="en-US" altLang="pt-BR" smtClean="0"/>
          </a:p>
          <a:p>
            <a:pPr>
              <a:spcBef>
                <a:spcPct val="0"/>
              </a:spcBef>
            </a:pPr>
            <a:endParaRPr lang="en-US" altLang="pt-BR" smtClean="0"/>
          </a:p>
          <a:p>
            <a:pPr>
              <a:spcBef>
                <a:spcPct val="0"/>
              </a:spcBef>
            </a:pPr>
            <a:r>
              <a:rPr lang="en-US" altLang="pt-BR" smtClean="0"/>
              <a:t>Texto: </a:t>
            </a:r>
            <a:r>
              <a:rPr lang="pt-BR" altLang="pt-BR" smtClean="0"/>
              <a:t>E Pedro e João subiam juntos ao templo à hora da oração, a nona.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 era trazido um homem que desde o ventre de sua mãe era coxo, o qual todos os dias punham à porta do templo, chamada Formosa, para pedir esmola aos que entravam.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O qual, vendo a Pedro e a João que iam entrando no templo, pediu que lhe dessem uma esmola.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 Pedro, com João, fitando os olhos nele, disse: Olha para nós.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 olhou para eles, esperando receber deles alguma coisa.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 disse Pedro: Não tenho prata nem ouro; mas o que tenho isso te dou. Em nome de Jesus Cristo, o Nazareno, levanta-te e anda.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E, tomando-o pela mão direita, o levantou, e logo os seus pés e artelhos se firmaram.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E, saltando ele, pôs-se em pé, e andou, e entrou com eles no templo, andando, e saltando, e louvando a Deus.</a:t>
            </a:r>
          </a:p>
          <a:p>
            <a:pPr>
              <a:spcBef>
                <a:spcPct val="0"/>
              </a:spcBef>
            </a:pPr>
            <a:endParaRPr lang="en-US" altLang="pt-BR" smtClean="0"/>
          </a:p>
          <a:p>
            <a:pPr>
              <a:spcBef>
                <a:spcPct val="0"/>
              </a:spcBef>
            </a:pPr>
            <a:r>
              <a:rPr lang="es-ES_tradnl" altLang="pt-BR" smtClean="0">
                <a:hlinkClick r:id="rId3"/>
              </a:rPr>
              <a:t>Atos 3:1-8</a:t>
            </a:r>
            <a:endParaRPr lang="en-US" altLang="pt-BR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E8B69C-6F99-4FA8-B6F2-902F34CD20AA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716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mtClean="0"/>
              <a:t>Pense na sua vida particular… como anda seu nome? O que vc tem feito tem deixado uma marca boa ou ruim no seu nome?</a:t>
            </a:r>
          </a:p>
          <a:p>
            <a:pPr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97D13F-D5B5-4CAC-BBB4-D3564E30D9CC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2249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D42CBE-A487-4266-A2C7-DA0E32C6DF0D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2755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mtClean="0"/>
              <a:t>Muitos são os nomes que podemos conhecer…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FC927F-232A-455A-B21B-4CC12B796699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9020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mtClean="0"/>
              <a:t>Muitas marcar são tao importantes em nossa vida que só de ver o símbolo, ou o logotipo já conhecemos a marca…. Vamos fazer um teste???  Quero ver quem conhece mesmo o nome das coisas …? Vou colocar o próximo slide e quero ver quem consegue descobrir de quem são esses logotipos (Fazer um momento alegre com o proximo slide… risadas são MUITO BEM VINDAS)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3F029B-93B3-49FC-8808-C67DAEB8C6C4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9736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mtClean="0"/>
              <a:t>Deixar 5 segundos e voltar o Slide…… ou colocar tela preta e fazer essse momento engraçado…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2411A0-302D-4113-99D3-70C9F6D218A4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7604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mtClean="0"/>
              <a:t>Tem mais três nomes  que me lembram de algo… o que esses nomes lembram a vocês???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C2346-67C8-4E2C-812E-E6C5BBAB3F39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2997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mtClean="0"/>
              <a:t>E essa imagem ? Alguém sabe qual o nome disso???</a:t>
            </a:r>
          </a:p>
          <a:p>
            <a:pPr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AFBC10-0B91-4599-8617-EDC79BB9706D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8302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mtClean="0"/>
              <a:t>E quanto a este nome? Alguem se lembra? Já faz algum tempo Bruno, era goleiro do Flamengo, um ótimo goleiro, mas mandou matar a mae de um de seus filhos… aí sabe o que aconteceu com o nome dele?  Quando alguém fala sobre o Goleiro Bruno…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D25172-E646-4E6E-9DD2-1459781E4F98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36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mtClean="0"/>
              <a:t>Exemplos de nomes diferentes… pra se colocar no filho! SQN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9332F-9CBA-4C27-84FF-EEC74CFE3F52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4847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 smtClean="0"/>
              <a:t>A melhor placa…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65A53C-EE10-4164-BB7B-1B2A6ED3A4EF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411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D6EB-BE33-41BB-BC57-350BF8DCC9F2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94A41-916A-4451-B18D-C2A0AD1ECD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5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6E33-E7BF-4CAE-B317-C603AEB8200E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7B10-9B71-4508-8C6C-D26946C146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52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C011-1B69-4F6D-A691-00D16F539FD7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6F10-7573-4385-94C4-F3817C9C9B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72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E2EF0-0248-42F4-A3B5-DDDF8E2BEDFA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926B-6139-4518-9097-245B40BD8F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51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3CD7-DCAE-477C-920F-178060C5F197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722B-4D06-49DE-8122-28AA711247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82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5497-F292-4104-9B1F-F85909BD1DC2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292B-1557-4815-8941-CE5F515559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55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BE26-8830-4FA2-90DA-99D25334D81C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FF7A-3096-4FB4-8BA2-D80AA8F772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85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1EC1-2979-484C-9B9A-1C9A4CEDB84A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55C6-959A-4ADE-AFB7-8B4BD1E104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39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723B-28EE-49C6-94FC-78CC8927EB8D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FE16-616B-462A-BB30-FF8EBD6F1D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77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3FA2-C0B7-476F-B70E-AF0BFF3D38AA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14F6-9185-46FC-A39B-4CEFBA4665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32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ED67-FC7E-4E6A-8571-F1F2EC423546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2A60-6F34-47A0-B795-22E5709747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47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8C43C6-CD5B-46C8-BF23-E4013FF0F1BF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B529FF-6DD3-48FF-8997-2A42B1BCA3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pel em bran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ítulo 1"/>
          <p:cNvSpPr>
            <a:spLocks noGrp="1"/>
          </p:cNvSpPr>
          <p:nvPr>
            <p:ph type="ctrTitle"/>
          </p:nvPr>
        </p:nvSpPr>
        <p:spPr>
          <a:xfrm>
            <a:off x="612329" y="1937371"/>
            <a:ext cx="8136135" cy="2283717"/>
          </a:xfrm>
        </p:spPr>
        <p:txBody>
          <a:bodyPr/>
          <a:lstStyle/>
          <a:p>
            <a:r>
              <a:rPr lang="pt-BR" altLang="pt-BR" sz="6000" dirty="0" smtClean="0">
                <a:solidFill>
                  <a:schemeClr val="bg1"/>
                </a:solidFill>
                <a:latin typeface="Chalkduster"/>
                <a:ea typeface="Chalkduster"/>
                <a:cs typeface="Chalkduster"/>
              </a:rPr>
              <a:t>NOME</a:t>
            </a:r>
            <a:r>
              <a:rPr lang="pt-BR" altLang="pt-BR" sz="6000" dirty="0" smtClean="0">
                <a:solidFill>
                  <a:schemeClr val="bg1"/>
                </a:solidFill>
                <a:latin typeface="Chalkduster"/>
                <a:ea typeface="Chalkduster"/>
                <a:cs typeface="Chalkduster"/>
              </a:rPr>
              <a:t>:_________</a:t>
            </a:r>
            <a:br>
              <a:rPr lang="pt-BR" altLang="pt-BR" sz="6000" dirty="0" smtClean="0">
                <a:solidFill>
                  <a:schemeClr val="bg1"/>
                </a:solidFill>
                <a:latin typeface="Chalkduster"/>
                <a:ea typeface="Chalkduster"/>
                <a:cs typeface="Chalkduster"/>
              </a:rPr>
            </a:br>
            <a:r>
              <a:rPr lang="pt-BR" altLang="pt-BR" sz="6000" dirty="0">
                <a:solidFill>
                  <a:schemeClr val="bg1"/>
                </a:solidFill>
                <a:latin typeface="Chalkduster"/>
                <a:ea typeface="Chalkduster"/>
                <a:cs typeface="Chalkduster"/>
              </a:rPr>
              <a:t/>
            </a:r>
            <a:br>
              <a:rPr lang="pt-BR" altLang="pt-BR" sz="6000" dirty="0">
                <a:solidFill>
                  <a:schemeClr val="bg1"/>
                </a:solidFill>
                <a:latin typeface="Chalkduster"/>
                <a:ea typeface="Chalkduster"/>
                <a:cs typeface="Chalkduster"/>
              </a:rPr>
            </a:br>
            <a:r>
              <a:rPr lang="pt-BR" altLang="pt-BR" sz="2800" b="1" dirty="0" smtClean="0">
                <a:solidFill>
                  <a:schemeClr val="bg1"/>
                </a:solidFill>
                <a:latin typeface="Chalkduster"/>
                <a:ea typeface="Chalkduster"/>
                <a:cs typeface="Chalkduster"/>
              </a:rPr>
              <a:t>Pastoral Estudantil UCB</a:t>
            </a:r>
            <a:endParaRPr lang="pt-BR" altLang="pt-BR" sz="2800" b="1" dirty="0" smtClean="0">
              <a:solidFill>
                <a:schemeClr val="bg1"/>
              </a:solidFill>
              <a:latin typeface="Chalkduster"/>
              <a:ea typeface="Chalkduster"/>
              <a:cs typeface="Chalkduster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694436" y="4861024"/>
            <a:ext cx="269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sz="3200" b="1" dirty="0">
                <a:solidFill>
                  <a:srgbClr val="000000"/>
                </a:solidFill>
                <a:latin typeface="Chalkduster"/>
                <a:ea typeface="Chalkduster"/>
                <a:cs typeface="Chalkduster"/>
              </a:rPr>
              <a:t>Atos 3:1-8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Users\Luciojr\Desktop\nome\pergunta2vb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975">
            <a:off x="3209925" y="-20638"/>
            <a:ext cx="18288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900113" y="4806950"/>
            <a:ext cx="7405687" cy="1143000"/>
          </a:xfrm>
        </p:spPr>
        <p:txBody>
          <a:bodyPr/>
          <a:lstStyle/>
          <a:p>
            <a:r>
              <a:rPr lang="pt-BR" altLang="pt-BR" smtClean="0"/>
              <a:t>Como anda o seu nome?</a:t>
            </a:r>
          </a:p>
        </p:txBody>
      </p:sp>
      <p:sp>
        <p:nvSpPr>
          <p:cNvPr id="2150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21509" name="Picture 3" descr="C:\Users\Luciojr\Desktop\nome\perguntahjnbhj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5960">
            <a:off x="3954463" y="1631950"/>
            <a:ext cx="2857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C:\Users\Luciojr\Desktop\nome\pergun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9275">
            <a:off x="469900" y="455613"/>
            <a:ext cx="26955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 descr="C:\Users\Luciojr\Desktop\nome\Perguntafghjk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5824">
            <a:off x="6423025" y="241300"/>
            <a:ext cx="2295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uciojr\Desktop\nome\bible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8602">
            <a:off x="3527425" y="512763"/>
            <a:ext cx="5327650" cy="354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250825" y="4230688"/>
            <a:ext cx="8229600" cy="1143000"/>
          </a:xfrm>
        </p:spPr>
        <p:txBody>
          <a:bodyPr/>
          <a:lstStyle/>
          <a:p>
            <a:r>
              <a:rPr lang="pt-BR" altLang="pt-BR" smtClean="0"/>
              <a:t>A que seu nome está vinculado?</a:t>
            </a:r>
          </a:p>
        </p:txBody>
      </p:sp>
      <p:sp>
        <p:nvSpPr>
          <p:cNvPr id="23556" name="Espaço Reservado para Conteúdo 2"/>
          <p:cNvSpPr>
            <a:spLocks noGrp="1"/>
          </p:cNvSpPr>
          <p:nvPr>
            <p:ph idx="1"/>
          </p:nvPr>
        </p:nvSpPr>
        <p:spPr>
          <a:xfrm>
            <a:off x="4932363" y="5949950"/>
            <a:ext cx="4211637" cy="9080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mtClean="0">
                <a:latin typeface="Chalkduster"/>
                <a:ea typeface="Chalkduster"/>
                <a:cs typeface="Chalkduster"/>
              </a:rPr>
              <a:t>Atos 19:13 e 15</a:t>
            </a:r>
          </a:p>
        </p:txBody>
      </p:sp>
      <p:pic>
        <p:nvPicPr>
          <p:cNvPr id="3075" name="Picture 3" descr="C:\Users\Luciojr\Desktop\nome\jovem lendo bíbl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21573">
            <a:off x="323850" y="474663"/>
            <a:ext cx="3168650" cy="36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1026" name="Picture 2" descr="C:\Users\Luciojr\Desktop\nome\LOG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836613"/>
            <a:ext cx="7175500" cy="504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7172" name="Picture 2" descr="C:\Users\Luciojr\Desktop\nome\oct0_ajenony_logos_marcas_comerciales.gif_320_320_256_9223372036854775000_0_1_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620713"/>
            <a:ext cx="44402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Luciojr\Desktop\nome\1674322271_3acc1fee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6213"/>
            <a:ext cx="3348038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3074" name="Picture 2" descr="C:\Users\Luciojr\Desktop\nome\image[5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333375"/>
            <a:ext cx="7851775" cy="608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871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Recife</a:t>
            </a:r>
            <a:br>
              <a:rPr lang="pt-BR" dirty="0" smtClean="0"/>
            </a:br>
            <a:r>
              <a:rPr lang="pt-BR" dirty="0" smtClean="0"/>
              <a:t>Natal</a:t>
            </a:r>
            <a:br>
              <a:rPr lang="pt-BR" dirty="0" smtClean="0"/>
            </a:br>
            <a:r>
              <a:rPr lang="pt-BR" dirty="0" smtClean="0"/>
              <a:t>Salvador...</a:t>
            </a:r>
            <a:endParaRPr lang="pt-BR" dirty="0"/>
          </a:p>
        </p:txBody>
      </p:sp>
      <p:pic>
        <p:nvPicPr>
          <p:cNvPr id="4098" name="Picture 2" descr="C:\Users\Luciojr\Desktop\nome\3381250-Travel_Picture-Recif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2708275"/>
            <a:ext cx="4684713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784850" y="48926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ciojr\Desktop\nome\assorticris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439183" cy="4439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3315" name="Picture 5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2057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uciojr\Desktop\nome\5BE918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8713787" cy="653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1835150" y="5229225"/>
            <a:ext cx="6513513" cy="1143000"/>
          </a:xfrm>
        </p:spPr>
        <p:txBody>
          <a:bodyPr/>
          <a:lstStyle/>
          <a:p>
            <a:r>
              <a:rPr lang="pt-BR" altLang="pt-BR" smtClean="0"/>
              <a:t>Nomes “diferentes”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404813"/>
            <a:ext cx="8064500" cy="4895850"/>
          </a:xfrm>
        </p:spPr>
        <p:txBody>
          <a:bodyPr/>
          <a:lstStyle/>
          <a:p>
            <a:r>
              <a:rPr lang="pt-BR" altLang="pt-BR" sz="2400" smtClean="0"/>
              <a:t>Aeronauta Barata, </a:t>
            </a:r>
            <a:br>
              <a:rPr lang="pt-BR" altLang="pt-BR" sz="2400" smtClean="0"/>
            </a:br>
            <a:r>
              <a:rPr lang="pt-BR" altLang="pt-BR" sz="2400" smtClean="0"/>
              <a:t>Agrícola Beterraba Areia Leão,</a:t>
            </a:r>
            <a:br>
              <a:rPr lang="pt-BR" altLang="pt-BR" sz="2400" smtClean="0"/>
            </a:br>
            <a:r>
              <a:rPr lang="pt-BR" altLang="pt-BR" sz="2400" smtClean="0"/>
              <a:t>Agrícola da Terra Fonseca,</a:t>
            </a:r>
            <a:br>
              <a:rPr lang="pt-BR" altLang="pt-BR" sz="2400" smtClean="0"/>
            </a:br>
            <a:r>
              <a:rPr lang="pt-BR" altLang="pt-BR" sz="2400" smtClean="0"/>
              <a:t>Alce Barbuda</a:t>
            </a:r>
          </a:p>
          <a:p>
            <a:r>
              <a:rPr lang="pt-BR" altLang="pt-BR" sz="2400" smtClean="0"/>
              <a:t>Amazonas Rio do Brasil Pimpão,</a:t>
            </a:r>
            <a:br>
              <a:rPr lang="pt-BR" altLang="pt-BR" sz="2400" smtClean="0"/>
            </a:br>
            <a:r>
              <a:rPr lang="pt-BR" altLang="pt-BR" sz="2400" smtClean="0"/>
              <a:t>América do Sul Brasil de Santana, </a:t>
            </a:r>
            <a:br>
              <a:rPr lang="pt-BR" altLang="pt-BR" sz="2400" smtClean="0"/>
            </a:br>
            <a:r>
              <a:rPr lang="pt-BR" altLang="pt-BR" sz="2400" smtClean="0"/>
              <a:t>Amin Amou Amado, </a:t>
            </a:r>
            <a:br>
              <a:rPr lang="pt-BR" altLang="pt-BR" sz="2400" smtClean="0"/>
            </a:br>
            <a:r>
              <a:rPr lang="pt-BR" altLang="pt-BR" sz="2400" smtClean="0"/>
              <a:t>Antonio Manso Pacífico de Oliveira Sossegado,</a:t>
            </a:r>
            <a:br>
              <a:rPr lang="pt-BR" altLang="pt-BR" sz="2400" smtClean="0"/>
            </a:br>
            <a:r>
              <a:rPr lang="pt-BR" altLang="pt-BR" sz="2400" smtClean="0"/>
              <a:t>Antonio Treze de Junho de Mil Novecentos e Dezessete</a:t>
            </a:r>
          </a:p>
          <a:p>
            <a:r>
              <a:rPr lang="pt-BR" altLang="pt-BR" sz="2400" smtClean="0"/>
              <a:t>Carlos Alberto Santíssimo Sacramento Cantinho da Vila Alencar da Corte Real Sampaio Carneiro de Souza e Faro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1026" name="Picture 2" descr="C:\Users\Luciojr\Desktop\nome\n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452438"/>
            <a:ext cx="8369300" cy="571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155</TotalTime>
  <Words>455</Words>
  <Application>Microsoft Office PowerPoint</Application>
  <PresentationFormat>Apresentação na tela (4:3)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Chalkduster</vt:lpstr>
      <vt:lpstr>Black</vt:lpstr>
      <vt:lpstr>NOME:_________  Pastoral Estudantil UCB</vt:lpstr>
      <vt:lpstr>Apresentação do PowerPoint</vt:lpstr>
      <vt:lpstr>Apresentação do PowerPoint</vt:lpstr>
      <vt:lpstr>Apresentação do PowerPoint</vt:lpstr>
      <vt:lpstr>Recife Natal Salvador...</vt:lpstr>
      <vt:lpstr>Apresentação do PowerPoint</vt:lpstr>
      <vt:lpstr>Apresentação do PowerPoint</vt:lpstr>
      <vt:lpstr>Nomes “diferentes”</vt:lpstr>
      <vt:lpstr>Apresentação do PowerPoint</vt:lpstr>
      <vt:lpstr>Como anda o seu nome?</vt:lpstr>
      <vt:lpstr>A que seu nome está vinculado?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PE2015-C03-NOME</dc:title>
  <dc:subject>PASTOR DE ESCOLA</dc:subject>
  <dc:creator>Pr. MARCELO AUGUSTO DE CARVALHO;Luciojr</dc:creator>
  <cp:keywords>www.4tons.com</cp:keywords>
  <dc:description>COMÉRCIO PROIBIDO. USO PESSOAL</dc:description>
  <cp:lastModifiedBy>pr. marcelo carvalho</cp:lastModifiedBy>
  <cp:revision>9</cp:revision>
  <dcterms:created xsi:type="dcterms:W3CDTF">2010-08-05T04:04:49Z</dcterms:created>
  <dcterms:modified xsi:type="dcterms:W3CDTF">2015-02-18T13:37:30Z</dcterms:modified>
  <cp:category>CAPELAS 2015</cp:category>
</cp:coreProperties>
</file>