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5"/>
  </p:notesMasterIdLst>
  <p:sldIdLst>
    <p:sldId id="323" r:id="rId2"/>
    <p:sldId id="290" r:id="rId3"/>
    <p:sldId id="291" r:id="rId4"/>
    <p:sldId id="292" r:id="rId5"/>
    <p:sldId id="330" r:id="rId6"/>
    <p:sldId id="293" r:id="rId7"/>
    <p:sldId id="331" r:id="rId8"/>
    <p:sldId id="295" r:id="rId9"/>
    <p:sldId id="296" r:id="rId10"/>
    <p:sldId id="297" r:id="rId11"/>
    <p:sldId id="298" r:id="rId12"/>
    <p:sldId id="322" r:id="rId13"/>
    <p:sldId id="300" r:id="rId14"/>
    <p:sldId id="327" r:id="rId15"/>
    <p:sldId id="328" r:id="rId16"/>
    <p:sldId id="301" r:id="rId17"/>
    <p:sldId id="324" r:id="rId18"/>
    <p:sldId id="325" r:id="rId19"/>
    <p:sldId id="302" r:id="rId20"/>
    <p:sldId id="303" r:id="rId21"/>
    <p:sldId id="326" r:id="rId22"/>
    <p:sldId id="329" r:id="rId23"/>
    <p:sldId id="304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00" autoAdjust="0"/>
  </p:normalViewPr>
  <p:slideViewPr>
    <p:cSldViewPr>
      <p:cViewPr varScale="1">
        <p:scale>
          <a:sx n="54" d="100"/>
          <a:sy n="54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32B6BA-05B9-4C9E-81AD-321F4109F2FB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E59D3B-819F-4AC1-B50C-D5CC04F2A7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9306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altLang="pt-BR" sz="1400" b="1" smtClean="0"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altLang="pt-BR" sz="1400" b="1" smtClean="0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918F62-D1E4-4FE1-A37C-806E393B3A41}" type="slidenum">
              <a:rPr lang="pt-BR" altLang="pt-BR" sz="1200"/>
              <a:pPr eaLnBrk="1" hangingPunct="1"/>
              <a:t>1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46605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E596-10DD-45FD-A33B-58BF56A28E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24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D380F-F83F-440F-BF73-49D77A3170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832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C43DF-F595-4FC3-B901-4E6216EAD4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896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E44A4-7C76-4A0C-BE1B-AA4C2AB9DF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824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25EA0-E7CF-422D-9F76-9EE30C8D38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192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813C8-CEE2-4263-9548-C09B2FDC2E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020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3C51-597F-418F-8074-45A3D27AB2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582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074BB-81E7-4FE3-AF2F-B8A99DBF35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533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E22E0-1DE1-400B-9EAE-B3B93BEB15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76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DA603-C7A0-4953-BE82-F2DB73156D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169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2E894-169D-4C0B-90B2-39D66D44D7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034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45B5C-6596-49F2-919D-F7B0C0FDEF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829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82E89DE-76FE-4C26-996A-F14DC37BC0D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Documents\Minist&#233;rio\Escola\Capelas\M&#233;dio\Imagens\bacterias_ilustracao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pr.marcelo\Pictures\Nova%20pasta\kiss_me_by_lali_the_bunny-d5ruwzj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pr.marcelo\Pictures\Nova%20pasta\93698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pr.marcelo\Pictures\Nova%20pasta\funny-cartoon-valentines-day-kiss-wallpaper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pr.marcelo\Pictures\Nova%20pasta\how-to-draw-a-kiss-for-kids_1_000000009331_5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D:\Documents\Minist&#233;rio\Escola\Capelas\M&#233;dio\Imagens\fugir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pr.marcelo\Pictures\Nova%20pasta\mickey%20minnie%20mouse1024x768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339752" y="4049784"/>
            <a:ext cx="6408712" cy="2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Cereja do Bolo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– APV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Pr. Ismael </a:t>
            </a:r>
            <a:r>
              <a:rPr lang="pt-BR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Ruperto</a:t>
            </a:r>
            <a:endParaRPr lang="pt-BR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21283"/>
            <a:ext cx="8445822" cy="3239765"/>
          </a:xfrm>
          <a:extLst/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Doença do Beijo, ou Mononucleose, é também chamada de Febre Glandular e tem esse nome porque pode ser transmitida por meio do </a:t>
            </a: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beijo!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548681"/>
            <a:ext cx="8280920" cy="3816423"/>
          </a:xfrm>
          <a:extLst/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Alguém Disse: “Beijar É O Jeito Mais Agradável De Espalhar Germes Jamais Imaginados”. Anônimo</a:t>
            </a:r>
          </a:p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endParaRPr lang="pt-BR" altLang="pt-BR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“Beijar Um Fumante É Como Lamber Um Cinzeiro Sujo”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8864" y="404664"/>
            <a:ext cx="5349280" cy="619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Cada 18 Segundos Um Jovem Contrai Sífilis Através Do Beijo.</a:t>
            </a:r>
          </a:p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r>
              <a:rPr lang="pt-BR" alt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Prejuízos Físicos E Psicológicos De Um Possível Aborto .</a:t>
            </a:r>
          </a:p>
          <a:p>
            <a:pPr>
              <a:spcBef>
                <a:spcPct val="20000"/>
              </a:spcBef>
              <a:buClr>
                <a:srgbClr val="FFFF00"/>
              </a:buClr>
              <a:defRPr/>
            </a:pP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endParaRPr lang="pt-B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025" y="46038"/>
            <a:ext cx="8963025" cy="681196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74650" y="4797153"/>
            <a:ext cx="8445822" cy="1656183"/>
          </a:xfrm>
          <a:extLst/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Beijo É Uma Comunicação Não Verbal De Altíssima Sensibilidade.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31626" y="4653136"/>
            <a:ext cx="8445822" cy="1656183"/>
          </a:xfrm>
          <a:extLst/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Troca De Beijos Na Boca Em Lugares Públicos Não É Elegante.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31626" y="4149081"/>
            <a:ext cx="8445822" cy="2232247"/>
          </a:xfrm>
          <a:extLst/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Casais Casados Ou Namorados Se Acariciando Dentro Da Igreja (Escola) Revela Falta De Bom Senso.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4155" y="5094312"/>
            <a:ext cx="8640763" cy="1143000"/>
          </a:xfrm>
          <a:extLst/>
        </p:spPr>
        <p:txBody>
          <a:bodyPr anchor="t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Beijar Na Boca É Pecado ?</a:t>
            </a:r>
            <a:endParaRPr lang="pt-BR" alt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699793" y="476672"/>
            <a:ext cx="5969544" cy="5904656"/>
          </a:xfrm>
          <a:extLst/>
        </p:spPr>
        <p:txBody>
          <a:bodyPr/>
          <a:lstStyle/>
          <a:p>
            <a:pPr marL="0" indent="0" algn="r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Só Quem Pode Dizer É Você E Deus. </a:t>
            </a:r>
          </a:p>
          <a:p>
            <a:pPr marL="0" indent="0" algn="r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Beijo É Uma Troca De Emoções De Absoluta Individualidade.</a:t>
            </a:r>
            <a:endParaRPr lang="pt-BR" alt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43793" y="4077072"/>
            <a:ext cx="7372623" cy="1728192"/>
          </a:xfrm>
          <a:extLst/>
        </p:spPr>
        <p:txBody>
          <a:bodyPr/>
          <a:lstStyle/>
          <a:p>
            <a:pPr marL="0" lvl="1" indent="0" algn="ctr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Que Determinará Se É Ou Não Pecado:</a:t>
            </a:r>
            <a:endParaRPr lang="pt-BR" alt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3068960"/>
            <a:ext cx="8496945" cy="3672408"/>
          </a:xfrm>
          <a:extLst/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Desejos Despertados Após O Beijo.</a:t>
            </a:r>
          </a:p>
          <a:p>
            <a:pPr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Você Beija Para Demonstrar Amor, Carinho E Respeito?</a:t>
            </a:r>
          </a:p>
          <a:p>
            <a:pPr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Ou Você Beija Para Conduzir O Parceiro Ao Ato Sexual ?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3"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19250" r="22462" b="4845"/>
          <a:stretch>
            <a:fillRect/>
          </a:stretch>
        </p:blipFill>
        <p:spPr bwMode="auto">
          <a:xfrm>
            <a:off x="34925" y="46038"/>
            <a:ext cx="9109075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293096"/>
            <a:ext cx="8496944" cy="223224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“Beija-me Com Os Beijos De Tua Boca; Porque Melhor É O Teu Amor Do Que O Vinho”. </a:t>
            </a:r>
            <a:r>
              <a:rPr lang="pt-BR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Ct</a:t>
            </a: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1:2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4537" y="404664"/>
            <a:ext cx="4193927" cy="6192688"/>
          </a:xfrm>
          <a:extLst/>
        </p:spPr>
        <p:txBody>
          <a:bodyPr/>
          <a:lstStyle/>
          <a:p>
            <a:pPr algn="r" eaLnBrk="1" hangingPunct="1">
              <a:buClr>
                <a:schemeClr val="tx1"/>
              </a:buClr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O Beijo Em Si Mesmo Pode Não Ser Pecado. </a:t>
            </a:r>
            <a:b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</a:b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Mas O Beijo Está Conduzindo Milhares De Jovens A</a:t>
            </a:r>
            <a:b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</a:b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Relacionamentos Conflitantes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076452"/>
            <a:ext cx="8229600" cy="2520900"/>
          </a:xfrm>
          <a:extLst/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Aproveite Cada Fase Da Vida, Viva A Vida Sem A Consciência Perturbada!</a:t>
            </a: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221088"/>
            <a:ext cx="8229600" cy="2160240"/>
          </a:xfrm>
          <a:extLst/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Lembre-se Amanhã Você Poderá Ser Pai Ou Mãe Com Ou Sem Remorsos.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30952" y="332656"/>
            <a:ext cx="8317512" cy="4176464"/>
          </a:xfrm>
          <a:extLst/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II Timóteo 2:22</a:t>
            </a:r>
            <a:endParaRPr lang="pt-BR" altLang="pt-BR" sz="40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 marL="0" indent="-609600" eaLnBrk="1" hangingPunct="1"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“Foge, Outrossim, Das Paixões Da Mocidade. Segue A Justiça, A Fé,</a:t>
            </a:r>
          </a:p>
          <a:p>
            <a:pPr marL="0" indent="-609600" eaLnBrk="1" hangingPunct="1">
              <a:spcBef>
                <a:spcPts val="6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Amor E A Paz Com Os Que, De Coração Puro, Invocam O Senhor”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863278"/>
            <a:ext cx="4608512" cy="5230018"/>
          </a:xfrm>
          <a:extLst/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Beijo É Uma Forma Especial De Comunicação Entre Duas Pessoas, Comunica Muitas Emoções.</a:t>
            </a:r>
          </a:p>
          <a:p>
            <a:pPr marL="625475" indent="-625475" eaLnBrk="1" hangingPunct="1">
              <a:buFont typeface="Wingdings" pitchFamily="2" charset="2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Beijar É Um Ato De</a:t>
            </a:r>
          </a:p>
          <a:p>
            <a:pPr marL="625475" indent="-625475" eaLnBrk="1" hangingPunct="1">
              <a:buFont typeface="Wingdings" pitchFamily="2" charset="2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Intimidade.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2981" y="5085184"/>
            <a:ext cx="6923112" cy="1143000"/>
          </a:xfrm>
          <a:extLst/>
        </p:spPr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pt-BR" alt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A História Do Beijo</a:t>
            </a:r>
            <a:endParaRPr lang="pt-BR" alt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0648"/>
            <a:ext cx="8424936" cy="6408712"/>
          </a:xfrm>
          <a:extLst/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pt-BR" alt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Data-se o Beijo de 3.000 antes de </a:t>
            </a:r>
            <a:r>
              <a:rPr lang="pt-BR" alt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Cristo</a:t>
            </a:r>
            <a:endParaRPr lang="pt-BR" alt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Char char="è"/>
              <a:defRPr/>
            </a:pPr>
            <a:r>
              <a:rPr lang="pt-BR" alt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 Roma antiga, beijar era usado para cumprimentar amigos e </a:t>
            </a:r>
            <a:r>
              <a:rPr lang="pt-BR" alt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familiares</a:t>
            </a:r>
            <a:endParaRPr lang="pt-BR" alt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marL="990600" lvl="1" indent="-533400" eaLnBrk="1" hangingPunct="1">
              <a:buClr>
                <a:schemeClr val="tx1"/>
              </a:buClr>
              <a:buFont typeface="Wingdings" pitchFamily="2" charset="2"/>
              <a:buChar char="è"/>
              <a:defRPr/>
            </a:pPr>
            <a:r>
              <a:rPr lang="pt-BR" alt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 Idade Média se um homem beijasse uma mulher em público, tinha que casar com </a:t>
            </a:r>
            <a:r>
              <a:rPr lang="pt-BR" alt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ela</a:t>
            </a:r>
            <a:endParaRPr lang="pt-BR" alt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6856" y="269776"/>
            <a:ext cx="8229600" cy="1143000"/>
          </a:xfrm>
          <a:extLst/>
        </p:spPr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pt-BR" alt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A Terminologia do Beijo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4915" y="1412776"/>
            <a:ext cx="8497565" cy="5256584"/>
          </a:xfrm>
          <a:extLst/>
        </p:spPr>
        <p:txBody>
          <a:bodyPr/>
          <a:lstStyle/>
          <a:p>
            <a:pPr marL="0" indent="0" eaLnBrk="1" hangingPunct="1">
              <a:buClr>
                <a:srgbClr val="FFCC00"/>
              </a:buClr>
              <a:buFont typeface="Arial" charset="0"/>
              <a:buNone/>
              <a:defRPr/>
            </a:pPr>
            <a:r>
              <a:rPr lang="pt-BR" altLang="pt-BR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Filematologia</a:t>
            </a: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: o estudo do beijo</a:t>
            </a:r>
          </a:p>
          <a:p>
            <a:pPr marL="0" indent="0" eaLnBrk="1" hangingPunct="1">
              <a:buClr>
                <a:srgbClr val="FFCC00"/>
              </a:buClr>
              <a:buFont typeface="Arial" charset="0"/>
              <a:buNone/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Oscular: o ato de beijar</a:t>
            </a:r>
          </a:p>
          <a:p>
            <a:pPr marL="0" indent="0" eaLnBrk="1" hangingPunct="1">
              <a:buClr>
                <a:srgbClr val="FFCC00"/>
              </a:buClr>
              <a:buFont typeface="Arial" charset="0"/>
              <a:buNone/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Beijo Molhado: entre quem se ama</a:t>
            </a:r>
          </a:p>
          <a:p>
            <a:pPr marL="0" indent="0" eaLnBrk="1" hangingPunct="1">
              <a:buClr>
                <a:srgbClr val="FFCC00"/>
              </a:buClr>
              <a:buFont typeface="Arial" charset="0"/>
              <a:buNone/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Selinho: afetuoso, boca fechada</a:t>
            </a:r>
          </a:p>
          <a:p>
            <a:pPr marL="0" indent="0" eaLnBrk="1" hangingPunct="1">
              <a:buClr>
                <a:srgbClr val="FFCC00"/>
              </a:buClr>
              <a:buFont typeface="Arial" charset="0"/>
              <a:buNone/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Beijo na Mão: servil, ou </a:t>
            </a: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romântico</a:t>
            </a:r>
          </a:p>
          <a:p>
            <a:pPr marL="0" indent="0" eaLnBrk="1" hangingPunct="1">
              <a:buClr>
                <a:srgbClr val="FFCC00"/>
              </a:buClr>
              <a:buFont typeface="Arial" charset="0"/>
              <a:buNone/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Bochecha: cumprimento social</a:t>
            </a:r>
          </a:p>
          <a:p>
            <a:pPr marL="0" indent="0" eaLnBrk="1" hangingPunct="1">
              <a:buClr>
                <a:srgbClr val="FFCC00"/>
              </a:buClr>
              <a:buFont typeface="Arial" charset="0"/>
              <a:buNone/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Cabelo: fraternal e familiar</a:t>
            </a:r>
          </a:p>
          <a:p>
            <a:pPr marL="0" indent="0" eaLnBrk="1" hangingPunct="1">
              <a:buClr>
                <a:srgbClr val="FFCC00"/>
              </a:buClr>
              <a:buFont typeface="Arial" charset="0"/>
              <a:buNone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2263" y="2505075"/>
            <a:ext cx="82819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CC00"/>
              </a:buClr>
              <a:buFont typeface="Arial" charset="0"/>
              <a:buNone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22263" y="3368675"/>
            <a:ext cx="8426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CC00"/>
              </a:buClr>
              <a:buFont typeface="Arial" charset="0"/>
              <a:buNone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95288" y="4376738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CC00"/>
              </a:buClr>
              <a:buFont typeface="Arial" charset="0"/>
              <a:buNone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95288" y="5384800"/>
            <a:ext cx="8208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CC00"/>
              </a:buClr>
              <a:buFont typeface="Arial" charset="0"/>
              <a:buNone/>
              <a:defRPr/>
            </a:pP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10521" y="1844824"/>
            <a:ext cx="433794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rgbClr val="FFCC00"/>
              </a:buClr>
              <a:buFont typeface="Arial" charset="0"/>
              <a:buNone/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Somos Todos Beijoqueiros 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Font typeface="Arial" charset="0"/>
              <a:buNone/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Por Natureza!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74638"/>
            <a:ext cx="8353177" cy="1143000"/>
          </a:xfrm>
          <a:extLst/>
        </p:spPr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pt-BR" alt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O Beijo de Lábios e Língua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568952" cy="4896544"/>
          </a:xfrm>
          <a:extLst/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Uma Preparação Para O Envolvimento</a:t>
            </a: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Sexual Entre O Casal</a:t>
            </a: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Se Pode Sair Beijando Por Aí Qualquer Pessoa</a:t>
            </a: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Font typeface="Arial" charset="0"/>
              <a:buNone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Seja Criterioso(a) Nesta Demonstração  De Intimidade Particular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41784"/>
            <a:ext cx="8640960" cy="1143000"/>
          </a:xfrm>
          <a:extLst/>
        </p:spPr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Implicações do Beijo na 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rPr>
              <a:t>Boca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74848" y="1988840"/>
            <a:ext cx="8229600" cy="4536504"/>
          </a:xfrm>
          <a:extLst/>
        </p:spPr>
        <p:txBody>
          <a:bodyPr anchor="ctr"/>
          <a:lstStyle/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Herpes Labial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Úlceras Na Boca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Aftas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Em 1950, O Baltimore </a:t>
            </a:r>
            <a:r>
              <a:rPr lang="pt-BR" altLang="pt-BR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College</a:t>
            </a: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altLang="pt-BR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Study</a:t>
            </a: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Descobriu Que 278 Colônias De </a:t>
            </a:r>
            <a:r>
              <a:rPr lang="pt-BR" altLang="pt-BR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Bacterias</a:t>
            </a: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São Trocadas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pt-BR" alt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Em Um Beijo...</a:t>
            </a:r>
            <a:endParaRPr lang="pt-BR" alt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476</Words>
  <Application>Microsoft Office PowerPoint</Application>
  <PresentationFormat>Apresentação na tela (4:3)</PresentationFormat>
  <Paragraphs>57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Berlin Sans FB Demi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 História Do Beijo</vt:lpstr>
      <vt:lpstr>Apresentação do PowerPoint</vt:lpstr>
      <vt:lpstr>A Terminologia do Beijo</vt:lpstr>
      <vt:lpstr>Apresentação do PowerPoint</vt:lpstr>
      <vt:lpstr>O Beijo de Lábios e Língua</vt:lpstr>
      <vt:lpstr>Implicações do Beijo na Boca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Beijar Na Boca É Pecado ?</vt:lpstr>
      <vt:lpstr>Apresentação do PowerPoint</vt:lpstr>
      <vt:lpstr>Apresentação do PowerPoint</vt:lpstr>
      <vt:lpstr>Apresentação do PowerPoint</vt:lpstr>
      <vt:lpstr>O Beijo Em Si Mesmo Pode Não Ser Pecado.  Mas O Beijo Está Conduzindo Milhares De Jovens A Relacionamentos Conflitantes</vt:lpstr>
      <vt:lpstr>Apresentação do PowerPoint</vt:lpstr>
      <vt:lpstr>Apresentação do PowerPoint</vt:lpstr>
      <vt:lpstr>Apresentação do PowerPoint</vt:lpstr>
    </vt:vector>
  </TitlesOfParts>
  <Company>UNB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PE2014-C39-A CEREJA DO BOLO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77</cp:revision>
  <dcterms:created xsi:type="dcterms:W3CDTF">2003-02-24T18:44:41Z</dcterms:created>
  <dcterms:modified xsi:type="dcterms:W3CDTF">2015-02-24T13:02:49Z</dcterms:modified>
  <cp:category>CAPELAS</cp:category>
</cp:coreProperties>
</file>