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314" r:id="rId2"/>
    <p:sldId id="298" r:id="rId3"/>
    <p:sldId id="297" r:id="rId4"/>
    <p:sldId id="287" r:id="rId5"/>
    <p:sldId id="296" r:id="rId6"/>
    <p:sldId id="288" r:id="rId7"/>
    <p:sldId id="295" r:id="rId8"/>
    <p:sldId id="294" r:id="rId9"/>
    <p:sldId id="293" r:id="rId10"/>
    <p:sldId id="292" r:id="rId11"/>
    <p:sldId id="291" r:id="rId12"/>
    <p:sldId id="290" r:id="rId13"/>
    <p:sldId id="289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13" r:id="rId25"/>
    <p:sldId id="312" r:id="rId26"/>
    <p:sldId id="311" r:id="rId27"/>
    <p:sldId id="310" r:id="rId28"/>
    <p:sldId id="309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21" autoAdjust="0"/>
  </p:normalViewPr>
  <p:slideViewPr>
    <p:cSldViewPr>
      <p:cViewPr varScale="1">
        <p:scale>
          <a:sx n="54" d="100"/>
          <a:sy n="54" d="100"/>
        </p:scale>
        <p:origin x="18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rlin Sans FB Dem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2F8F42FA-07E4-4786-AC12-4C1478754C61}" type="datetimeFigureOut">
              <a:rPr lang="pt-BR"/>
              <a:pPr>
                <a:defRPr/>
              </a:pPr>
              <a:t>24/02/2015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erlin Sans FB Demi" panose="020E0802020502020306" pitchFamily="34" charset="0"/>
              </a:defRPr>
            </a:lvl1pPr>
          </a:lstStyle>
          <a:p>
            <a:fld id="{1F0AE196-6EBB-411B-B08E-68A24BDBB8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670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>
                <a:ea typeface="ＭＳ Ｐゴシック" panose="020B0600070205080204" pitchFamily="34" charset="-128"/>
              </a:rPr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>
                <a:ea typeface="ＭＳ Ｐゴシック" panose="020B0600070205080204" pitchFamily="34" charset="-128"/>
              </a:rPr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pt-BR" altLang="pt-BR" b="1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38106E-5B6E-4AA8-A2A1-969F7AF3B9DE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8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Por que a pessoa namora? Existem razões ou motivos para o namoro!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F5B75F-50A5-4E3B-B791-D97123FCFB50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02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Todo namoro está incluido naquela escadinha da sequencia que vimos, e o namoro tem vários estágios.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E9EA5A-957A-45A0-82CA-812ED564A8D1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1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Perceba que a aliança deve ser símbolo do casamento (noivado como compromisso sério).</a:t>
            </a:r>
          </a:p>
          <a:p>
            <a:r>
              <a:rPr lang="en-US" altLang="pt-BR" smtClean="0">
                <a:ea typeface="ＭＳ Ｐゴシック" panose="020B0600070205080204" pitchFamily="34" charset="-128"/>
              </a:rPr>
              <a:t>Como a aliança representa algo que não tem fim, não é recommendável ficar trocando de alianças com várias pessoas.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12838-2FAB-4AB2-9FF4-6A6762E0652C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12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Deve haver um período de conhecimento da pessoa, para se adaptarem e planejarem tudo, antes de decidirem pelo casamento.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FC946A7-2375-4BB4-AB20-2FF0098519C8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57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Como começar um namoro?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3D5086-1553-4C07-8F6A-614AD3291C16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665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Deixe o garoto tomar a decisão e levar adiante.</a:t>
            </a:r>
          </a:p>
          <a:p>
            <a:r>
              <a:rPr lang="en-US" altLang="pt-BR" smtClean="0">
                <a:ea typeface="ＭＳ Ｐゴシック" panose="020B0600070205080204" pitchFamily="34" charset="-128"/>
              </a:rPr>
              <a:t>Na nossa cultura, não é normal a menina pedir em namoro, embora existam casos assim, o garoto é quem deve fazer isso.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DB79B4-1F6F-4F83-8B41-15979BD08099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78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Ore, converse com seus pais e quando vocês decidirem que está na hora, finalmente procure!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6F0AE8-D754-4256-B456-F37A906C8C5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28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O Namoro é uma das coisas mais emocionantes da vida. É esse tipo de relacionamento que nos desperta a vontade de viver e conhecer novas pessoas.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DC711-A7BE-423E-A0DF-D9EA48E87F25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Quando se fala em namoro, a mulher já está sonhando com isso…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D41C61-29B9-46AA-B70A-C105F7CA3EE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7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…E o homem, com aquilo…!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811289-E8EA-4E8A-BEAF-4CAF6803D4D2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3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No namoro, há uma série de passos que se seguem na intimidade das pessoas. Se não tomarmos cuidado, é possível ir longe demais.</a:t>
            </a:r>
          </a:p>
          <a:p>
            <a:r>
              <a:rPr lang="en-US" altLang="pt-BR" smtClean="0">
                <a:ea typeface="ＭＳ Ｐゴシック" panose="020B0600070205080204" pitchFamily="34" charset="-128"/>
              </a:rPr>
              <a:t>Existem alguns estágios nessa questão de namoro e casamento. Essa sequência inclui:… (LER)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779852-3CD8-4CF1-A109-EB13061DB32A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9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As carícias leves e pesadas são limitadas por esse desenho.</a:t>
            </a:r>
          </a:p>
          <a:p>
            <a:r>
              <a:rPr lang="en-US" altLang="pt-BR" smtClean="0">
                <a:ea typeface="ＭＳ Ｐゴシック" panose="020B0600070205080204" pitchFamily="34" charset="-128"/>
              </a:rPr>
              <a:t>O Que estiver fora do retângulo central é carícia leve</a:t>
            </a:r>
          </a:p>
          <a:p>
            <a:r>
              <a:rPr lang="en-US" altLang="pt-BR" smtClean="0">
                <a:ea typeface="ＭＳ Ｐゴシック" panose="020B0600070205080204" pitchFamily="34" charset="-128"/>
              </a:rPr>
              <a:t>O Que estiver dentro do retângulo, é carícia pesada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1FA238-321D-4D40-92C1-621D74F958E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73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Essas são as fases do relacionamento, antes de um casamento.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1947DE0-DE20-419C-9EF6-9F53D1CA210B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5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No trânsito, o sinal mostra o que deve ser feito, para não acontecerem acidentes, nem levar uma multa.</a:t>
            </a:r>
          </a:p>
          <a:p>
            <a:r>
              <a:rPr lang="en-US" altLang="pt-BR" smtClean="0">
                <a:ea typeface="ＭＳ Ｐゴシック" panose="020B0600070205080204" pitchFamily="34" charset="-128"/>
              </a:rPr>
              <a:t>Na sequência que vimos, desde olhares até a intimidade sexual, divida as fases de acordo com o semáforo: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544CF04-B3D5-49B4-BAE9-B0311AA50297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6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pt-BR" smtClean="0">
                <a:ea typeface="ＭＳ Ｐゴシック" panose="020B0600070205080204" pitchFamily="34" charset="-128"/>
              </a:rPr>
              <a:t>Na sua mente, já está a ideia de que algo está reservado para o futuro, não para agora…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6AE7364-5C64-46C9-9533-0BE0DC939EE0}" type="slidenum">
              <a:rPr lang="pt-BR" altLang="pt-BR">
                <a:latin typeface="Berlin Sans FB Demi" panose="020E0802020502020306" pitchFamily="34" charset="0"/>
              </a:rPr>
              <a:pPr eaLnBrk="1" hangingPunct="1"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0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FD46F-F852-41E6-BC29-3E0624DB7B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484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F11ED-1152-4E50-89ED-94A2230ADB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17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225FD-A478-449A-A53B-2E369D914E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00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CF41B-707A-4980-A49C-E9727A9BB3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442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F05AE-7AE9-4CF9-B6FA-DDAECAED02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490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3A74F-E2E6-416E-80DB-340258E88B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984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8293D-F4B1-4A89-9963-0824B2B139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559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CC1CB-EE64-4762-B270-204721E5BF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73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15031-49D6-4F8F-88AE-984F7855C1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036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BF55F-8AC9-4543-97A1-1664375731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749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1A7D5-796D-4AC9-921A-9197AAE72F0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996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anose="020E0802020502020306" pitchFamily="34" charset="0"/>
              </a:defRPr>
            </a:lvl1pPr>
          </a:lstStyle>
          <a:p>
            <a:fld id="{B710A6AF-268F-473E-A1D6-0D79B922374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4740240"/>
            <a:ext cx="8136903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54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ea typeface="+mn-ea"/>
                <a:cs typeface="Calibri" pitchFamily="34" charset="0"/>
              </a:rPr>
              <a:t>As Regras </a:t>
            </a:r>
            <a:r>
              <a:rPr lang="pt-BR" sz="54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ea typeface="+mn-ea"/>
                <a:cs typeface="Calibri" pitchFamily="34" charset="0"/>
              </a:rPr>
              <a:t>Do Amor</a:t>
            </a:r>
            <a:endParaRPr lang="pt-BR" sz="54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ea typeface="+mn-ea"/>
              <a:cs typeface="Calibri" pitchFamily="34" charset="0"/>
            </a:endParaRPr>
          </a:p>
          <a:p>
            <a:pPr algn="r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ea typeface="+mn-ea"/>
                <a:cs typeface="Calibri" pitchFamily="34" charset="0"/>
              </a:rPr>
              <a:t>Pastoral Estudantil APV</a:t>
            </a:r>
          </a:p>
          <a:p>
            <a:pPr algn="r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ea typeface="+mn-ea"/>
                <a:cs typeface="Calibri" pitchFamily="34" charset="0"/>
              </a:rPr>
              <a:t>Pr. Acílio Garcia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951</TotalTime>
  <Words>384</Words>
  <Application>Microsoft Office PowerPoint</Application>
  <PresentationFormat>Apresentação na tela (4:3)</PresentationFormat>
  <Paragraphs>42</Paragraphs>
  <Slides>28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Trebuchet MS</vt:lpstr>
      <vt:lpstr>ＭＳ Ｐゴシック</vt:lpstr>
      <vt:lpstr>Arial</vt:lpstr>
      <vt:lpstr>Berlin Sans FB Demi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PE2014-C25-AS REGRAS DO AMOR</dc:title>
  <dc:subject>CAPELAS 2014</dc:subject>
  <dc:creator>Pr. MARCELO AUGUSTO DE CARVALHO</dc:creator>
  <cp:keywords>www.4tons.com</cp:keywords>
  <dc:description>COMERCIO PROIBIDO. USO PESSOAL</dc:description>
  <cp:lastModifiedBy>pr. marcelo carvalho</cp:lastModifiedBy>
  <cp:revision>87</cp:revision>
  <dcterms:created xsi:type="dcterms:W3CDTF">2009-09-21T13:03:02Z</dcterms:created>
  <dcterms:modified xsi:type="dcterms:W3CDTF">2015-02-24T17:32:27Z</dcterms:modified>
  <cp:category>CAPELAS</cp:category>
</cp:coreProperties>
</file>