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86" r:id="rId2"/>
    <p:sldId id="292" r:id="rId3"/>
    <p:sldId id="293" r:id="rId4"/>
    <p:sldId id="25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94" r:id="rId14"/>
    <p:sldId id="295" r:id="rId15"/>
    <p:sldId id="290" r:id="rId16"/>
    <p:sldId id="296" r:id="rId17"/>
    <p:sldId id="297" r:id="rId18"/>
    <p:sldId id="287" r:id="rId19"/>
    <p:sldId id="288" r:id="rId20"/>
    <p:sldId id="289" r:id="rId21"/>
    <p:sldId id="306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54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91F14DE1-FE23-4F41-9C99-8169863D0FBA}" type="datetimeFigureOut">
              <a:rPr lang="pt-BR"/>
              <a:pPr>
                <a:defRPr/>
              </a:pPr>
              <a:t>23/02/2015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3E34F830-09F4-4651-9B54-D36B8FA319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0148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27B1C65-73D3-4E09-82A2-BA8BB222B01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3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Você Nasceu. Aquela coisinha bonitinha, </a:t>
            </a:r>
            <a:r>
              <a:rPr lang="pt-BR" dirty="0" err="1" smtClean="0"/>
              <a:t>guti</a:t>
            </a:r>
            <a:r>
              <a:rPr lang="pt-BR" dirty="0" smtClean="0"/>
              <a:t> </a:t>
            </a:r>
            <a:r>
              <a:rPr lang="pt-BR" dirty="0" err="1" smtClean="0"/>
              <a:t>guti</a:t>
            </a:r>
            <a:r>
              <a:rPr lang="pt-BR" dirty="0" smtClean="0"/>
              <a:t> da vovó do vovô da titia, da mamãe do papai,</a:t>
            </a:r>
          </a:p>
          <a:p>
            <a:pPr>
              <a:defRPr/>
            </a:pPr>
            <a:r>
              <a:rPr lang="pt-BR" dirty="0" smtClean="0"/>
              <a:t>chorava todo mundo queria pegar, </a:t>
            </a:r>
          </a:p>
          <a:p>
            <a:pPr>
              <a:defRPr/>
            </a:pPr>
            <a:r>
              <a:rPr lang="pt-BR" dirty="0" smtClean="0"/>
              <a:t>caia todo mundo ia lá pra levantar</a:t>
            </a:r>
          </a:p>
          <a:p>
            <a:pPr>
              <a:defRPr/>
            </a:pPr>
            <a:r>
              <a:rPr lang="pt-BR" dirty="0" smtClean="0"/>
              <a:t>ganhava todos os presentes</a:t>
            </a:r>
          </a:p>
          <a:p>
            <a:pPr>
              <a:defRPr/>
            </a:pPr>
            <a:r>
              <a:rPr lang="pt-BR" dirty="0" smtClean="0"/>
              <a:t>a criança mais bonita,</a:t>
            </a:r>
          </a:p>
          <a:p>
            <a:pPr>
              <a:defRPr/>
            </a:pPr>
            <a:r>
              <a:rPr lang="pt-BR" dirty="0" smtClean="0"/>
              <a:t>Mais engraçada, todos riam das suas peripécias  </a:t>
            </a:r>
          </a:p>
          <a:p>
            <a:pPr>
              <a:defRPr/>
            </a:pPr>
            <a:r>
              <a:rPr lang="pt-BR" dirty="0" smtClean="0"/>
              <a:t>O centro das atenções. Até que nasceu alguém.</a:t>
            </a:r>
            <a:endParaRPr lang="pt-BR" b="1" dirty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BC18BFD-A860-4E21-8984-98BD99CFABE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87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Seu inimigo, ele começa a ganhar as atenções.</a:t>
            </a:r>
          </a:p>
          <a:p>
            <a:pPr>
              <a:defRPr/>
            </a:pPr>
            <a:r>
              <a:rPr lang="pt-BR" dirty="0" smtClean="0"/>
              <a:t>Pra que outro filho? Eu não era suficiente? eu perdi a graça?</a:t>
            </a:r>
          </a:p>
          <a:p>
            <a:pPr>
              <a:defRPr/>
            </a:pPr>
            <a:r>
              <a:rPr lang="pt-BR" dirty="0" smtClean="0"/>
              <a:t>O colo que era seu </a:t>
            </a:r>
            <a:r>
              <a:rPr lang="pt-BR" dirty="0" err="1" smtClean="0"/>
              <a:t>vc</a:t>
            </a:r>
            <a:r>
              <a:rPr lang="pt-BR" dirty="0" smtClean="0"/>
              <a:t> tem que dividir</a:t>
            </a:r>
          </a:p>
          <a:p>
            <a:pPr>
              <a:defRPr/>
            </a:pPr>
            <a:r>
              <a:rPr lang="pt-BR" dirty="0" smtClean="0"/>
              <a:t>O quarto que era só seu, agora não é mais</a:t>
            </a:r>
          </a:p>
          <a:p>
            <a:pPr>
              <a:defRPr/>
            </a:pPr>
            <a:r>
              <a:rPr lang="pt-BR" dirty="0" smtClean="0"/>
              <a:t>Suas graças não eram tão mais engraçadas. Alguém roubou a cena.</a:t>
            </a:r>
          </a:p>
          <a:p>
            <a:pPr>
              <a:defRPr/>
            </a:pPr>
            <a:r>
              <a:rPr lang="pt-BR" dirty="0" smtClean="0"/>
              <a:t>Isso olhando da perspectiva do primeiro filho.</a:t>
            </a:r>
            <a:endParaRPr 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01B075C-1551-4487-8F3A-20E0BD4096A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8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Mas o fato é que a chegada do irmão causa uma transformação na cabeça do filho primogênito, </a:t>
            </a:r>
          </a:p>
          <a:p>
            <a:pPr>
              <a:defRPr/>
            </a:pPr>
            <a:r>
              <a:rPr lang="pt-BR" dirty="0" smtClean="0"/>
              <a:t>nele é desenvolvido um senso de proteção e responsabilidade desde bem pequeno. </a:t>
            </a:r>
            <a:endParaRPr lang="pt-BR" b="1" dirty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AD1395D-FC14-44EA-91EC-07EC3E17D38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1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na bíblia vemos que essa responsabilidade é explorada. Quando o Patriarca morre o primogênito se torna o líder Familiar e Civil, todas as decisões e problemas passam por ele, e sua a palavra final, ele também assume a função de líder espiritual, ou seja, ele se torna o sacerdote, e claro ele recebe a porção dobrada da herança.</a:t>
            </a:r>
            <a:endParaRPr lang="pt-BR" b="1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D919E55-627A-4CA0-AAF7-CC5E36C6444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primogênito enxerga diferente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D611A04-B468-49FA-B4EF-E662E3E82FF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0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Mas como seria a sensação daquele que chegou depois?</a:t>
            </a:r>
          </a:p>
          <a:p>
            <a:pPr>
              <a:defRPr/>
            </a:pPr>
            <a:r>
              <a:rPr lang="pt-BR" dirty="0" smtClean="0"/>
              <a:t>Chegou num lugar já habitado, já tem um irmão mais velho, </a:t>
            </a:r>
          </a:p>
          <a:p>
            <a:pPr>
              <a:defRPr/>
            </a:pPr>
            <a:r>
              <a:rPr lang="pt-BR" dirty="0" smtClean="0"/>
              <a:t>o irmão mais velho é um terceiro protetor, </a:t>
            </a:r>
          </a:p>
          <a:p>
            <a:pPr>
              <a:defRPr/>
            </a:pPr>
            <a:r>
              <a:rPr lang="pt-BR" dirty="0" smtClean="0"/>
              <a:t>Já sabe que tudo não é só seu</a:t>
            </a:r>
          </a:p>
          <a:p>
            <a:pPr>
              <a:defRPr/>
            </a:pPr>
            <a:r>
              <a:rPr lang="pt-BR" dirty="0" smtClean="0"/>
              <a:t>E muita coisa que recebe não é nova, já foi usado pelo mais velho.</a:t>
            </a:r>
          </a:p>
          <a:p>
            <a:pPr>
              <a:defRPr/>
            </a:pPr>
            <a:r>
              <a:rPr lang="pt-BR" dirty="0" smtClean="0"/>
              <a:t>Tem a sensação de receber o amor dividido.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2BF7FB8-3E15-47E2-9534-3E2E7AB6075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9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Por outro lado, em muitos casos ele se dá melhor com as pessoas, pois ele tem menos daquele autoritarismo do irmão mais velho. Embora, é claro, sempre tem suas exceções.</a:t>
            </a:r>
          </a:p>
          <a:p>
            <a:pPr>
              <a:defRPr/>
            </a:pPr>
            <a:r>
              <a:rPr lang="pt-BR" dirty="0" smtClean="0"/>
              <a:t>Acima de tudo precisamos entender que nosso irmão é um ser </a:t>
            </a:r>
            <a:r>
              <a:rPr lang="pt-BR" dirty="0" err="1" smtClean="0"/>
              <a:t>humanao</a:t>
            </a:r>
            <a:endParaRPr lang="pt-BR" dirty="0" smtClean="0"/>
          </a:p>
          <a:p>
            <a:pPr>
              <a:defRPr/>
            </a:pPr>
            <a:r>
              <a:rPr lang="pt-BR" dirty="0" smtClean="0"/>
              <a:t>E como ser </a:t>
            </a:r>
            <a:r>
              <a:rPr lang="pt-BR" dirty="0" err="1" smtClean="0"/>
              <a:t>humando</a:t>
            </a:r>
            <a:r>
              <a:rPr lang="pt-BR" dirty="0" smtClean="0"/>
              <a:t> ele esta propenso a errar</a:t>
            </a:r>
            <a:endParaRPr lang="pt-BR" b="1" dirty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2EA8897-D344-4330-B6DB-F0125D79394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59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Existe algum princípio bíblico que norteia o relacionamento entre irmãos?</a:t>
            </a:r>
          </a:p>
          <a:p>
            <a:pPr algn="just">
              <a:defRPr/>
            </a:pPr>
            <a:r>
              <a:rPr lang="pt-BR" b="1" dirty="0" smtClean="0"/>
              <a:t>A </a:t>
            </a:r>
            <a:r>
              <a:rPr lang="pt-BR" b="1" dirty="0" err="1" smtClean="0"/>
              <a:t>Biblia</a:t>
            </a:r>
            <a:r>
              <a:rPr lang="pt-BR" b="1" dirty="0" smtClean="0"/>
              <a:t> fornece </a:t>
            </a:r>
            <a:r>
              <a:rPr lang="pt-BR" b="1" dirty="0" err="1" smtClean="0"/>
              <a:t>principios</a:t>
            </a:r>
            <a:r>
              <a:rPr lang="pt-BR" b="1" dirty="0" smtClean="0"/>
              <a:t> aplicáveis. E o primeiro deles é....</a:t>
            </a:r>
            <a:endParaRPr lang="pt-BR" b="1" dirty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04F6115-442B-4709-AE92-59F1660B316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10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74E5CFE-6EED-4C54-8C6C-BFE63CB9E0E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77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1D4AE8F-8E9B-46BC-B878-640A2C4528F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7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Ele irrita as vezes....quer dizer, as vezes sempre </a:t>
            </a:r>
            <a:r>
              <a:rPr lang="pt-BR" dirty="0" err="1" smtClean="0"/>
              <a:t>neh</a:t>
            </a:r>
            <a:r>
              <a:rPr lang="pt-BR" dirty="0" smtClean="0"/>
              <a:t>!</a:t>
            </a:r>
            <a:endParaRPr lang="pt-BR" b="1" dirty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0623641-38E0-4FF5-A834-40154F9D28A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42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B18ED42-6F02-4EDE-A5C0-27A8049F3E4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Os irmãos são os que mais nos influenciam</a:t>
            </a:r>
          </a:p>
          <a:p>
            <a:pPr>
              <a:defRPr/>
            </a:pPr>
            <a:r>
              <a:rPr lang="pt-BR" dirty="0" smtClean="0"/>
              <a:t>São os que mais tempo passam conosco</a:t>
            </a:r>
          </a:p>
          <a:p>
            <a:pPr>
              <a:defRPr/>
            </a:pPr>
            <a:r>
              <a:rPr lang="pt-BR" dirty="0" smtClean="0"/>
              <a:t>São os amigos pra vida toda</a:t>
            </a:r>
          </a:p>
          <a:p>
            <a:pPr>
              <a:defRPr/>
            </a:pPr>
            <a:r>
              <a:rPr lang="pt-BR" dirty="0" smtClean="0"/>
              <a:t>Ao mesmo tempo que são os primeiros rivais, são também os primeiros amigos</a:t>
            </a:r>
          </a:p>
          <a:p>
            <a:pPr>
              <a:defRPr/>
            </a:pPr>
            <a:r>
              <a:rPr lang="pt-BR" dirty="0" smtClean="0"/>
              <a:t>E por isso eles estão presentes em nossas maiores lembranças da infância.</a:t>
            </a:r>
          </a:p>
          <a:p>
            <a:pPr>
              <a:defRPr/>
            </a:pPr>
            <a:r>
              <a:rPr lang="pt-BR" dirty="0" smtClean="0"/>
              <a:t>Vamos valorizar </a:t>
            </a:r>
            <a:r>
              <a:rPr lang="pt-BR" smtClean="0"/>
              <a:t>o que Deus nos deu.</a:t>
            </a:r>
            <a:endParaRPr lang="pt-BR" dirty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FECE845-F208-44D2-860C-28E137185A0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1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Ele mexe nas minhas coisas</a:t>
            </a:r>
            <a:endParaRPr lang="pt-BR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5FCF28C-F96D-489A-ADB3-72067251518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3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Provoca-me quando eu estou quieto</a:t>
            </a:r>
            <a:endParaRPr lang="pt-BR" dirty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16E88D0-7250-4B24-A32E-1F3091C36EE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6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O Peste</a:t>
            </a:r>
          </a:p>
          <a:p>
            <a:pPr>
              <a:defRPr/>
            </a:pPr>
            <a:r>
              <a:rPr lang="pt-BR" dirty="0" smtClean="0"/>
              <a:t>Usa minhas roupas, meu perfume, meus sapatos sem minha autorização e pior sempre quando eu preciso delas, quando eu vou ver </a:t>
            </a:r>
            <a:r>
              <a:rPr lang="pt-BR" dirty="0" err="1" smtClean="0"/>
              <a:t>ta</a:t>
            </a:r>
            <a:r>
              <a:rPr lang="pt-BR" dirty="0" smtClean="0"/>
              <a:t> tudo sujo.</a:t>
            </a:r>
          </a:p>
          <a:p>
            <a:pPr>
              <a:defRPr/>
            </a:pPr>
            <a:r>
              <a:rPr lang="pt-BR" dirty="0" err="1" smtClean="0"/>
              <a:t>Aaaaaaaaaaaaaaaaahhhhhhhhhhhhh</a:t>
            </a:r>
            <a:r>
              <a:rPr lang="pt-BR" dirty="0" smtClean="0"/>
              <a:t> eu mato esse infeliz!!!</a:t>
            </a:r>
            <a:endParaRPr lang="pt-BR" b="1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023E9D5-B033-4988-8BA5-ADE3D3ABE92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6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Mas se alguém bater no meu irmão, vai se ver comigo.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6C2EF43-073C-4D9B-804C-26DF59EBE0E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6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Não dá pra entender esse amor louco, que uma hora quer estrangular...</a:t>
            </a:r>
            <a:endParaRPr lang="pt-BR" b="1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8BD8540-266F-4714-9C49-F2B2EA95086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2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...</a:t>
            </a:r>
            <a:r>
              <a:rPr lang="pt-BR" dirty="0" smtClean="0"/>
              <a:t> no outro momento é um LOVE.</a:t>
            </a:r>
          </a:p>
          <a:p>
            <a:pPr>
              <a:defRPr/>
            </a:pPr>
            <a:r>
              <a:rPr lang="pt-BR" dirty="0" smtClean="0"/>
              <a:t>Uma hora você Diz: Ninguém gosta de mim, é tudo pra ele, vocês gostam mais dele do que de mim.</a:t>
            </a:r>
          </a:p>
          <a:p>
            <a:pPr>
              <a:defRPr/>
            </a:pPr>
            <a:r>
              <a:rPr lang="pt-BR" dirty="0" smtClean="0"/>
              <a:t>Passa dois dias e parece que você o ama mais do que seus pais o amam, defendendo o irmão de Pais.</a:t>
            </a:r>
          </a:p>
          <a:p>
            <a:pPr>
              <a:defRPr/>
            </a:pPr>
            <a:r>
              <a:rPr lang="pt-BR" dirty="0" smtClean="0"/>
              <a:t>Vai </a:t>
            </a:r>
            <a:r>
              <a:rPr lang="pt-BR" dirty="0" err="1" smtClean="0"/>
              <a:t>Enteder</a:t>
            </a:r>
            <a:r>
              <a:rPr lang="pt-BR" dirty="0" smtClean="0"/>
              <a:t>.</a:t>
            </a:r>
            <a:endParaRPr lang="pt-BR" b="1" dirty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7C9C14F-0DD9-4694-A92E-9B31B24004C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1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01E1928-2098-444C-97CD-C7FB2830E95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3EC85-CDA6-409D-BDEF-BDCE1F77BF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5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1780A-7442-4DE4-8816-93B0974A59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27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A85A-7EA5-4CDA-8305-B912779ED5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95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5F635-876F-4A6D-8BCD-17EFC50E94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394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BE287-5646-4CC2-9FD9-676648E640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905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D07E2-DBCE-404D-A345-451519941A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75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EE426-B941-48C5-A4AF-AE49CA1A4C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97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2ECD9-FCF9-4B25-8F54-A5507CECB4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254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8162F-69B4-4713-BB96-EDE993FE5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46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2B2E3-DDCD-4838-B501-334BA54DEF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2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A0DC5-FA2E-46D7-9E52-A4CFE484B6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18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41470DE4-7986-419B-A087-F991D763F82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user\fabio.araujo\Pictures\Imagens_Capelas\Irmao\70043_Papel-de-Parede-Eu-e-Meu-Irmao_1600x120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39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EsauHungry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Irmao\brother%20sister%20funy%20animal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pacienci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173198_Papel-de-Parede-Paciencia_1600x1200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Irm&#227;o\274007_Papel-de-Parede-Come-Tudo-Gatinho_1600x12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Erick\Downloads\tom-and-jerry-wallpaper-h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Irmao\intern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760565"/>
            <a:ext cx="8604448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Presentes Inesperados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Fábio Moreno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98673" y="404664"/>
            <a:ext cx="42114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Você Nasceu!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60022" y="692696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Inimigo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76207" y="692696"/>
            <a:ext cx="55915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Responsabilidade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03290" y="4934778"/>
            <a:ext cx="344517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Primogênito </a:t>
            </a:r>
          </a:p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 Bíblia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99348" y="4862770"/>
            <a:ext cx="407057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Primogênito vê diferente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94966" y="692696"/>
            <a:ext cx="4354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Chegou outro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6369" y="692696"/>
            <a:ext cx="84112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 dão bem com as pessoas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85261" y="692696"/>
            <a:ext cx="61734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Bíblia fala sobre?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913873"/>
            <a:ext cx="828092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“Amarás teu próximo como a ti mesmo”. Mateus 12:31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509120"/>
            <a:ext cx="835292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“Assim, em tudo, façam aos outros o que vocês querem que eles lhes façam;...” Mateus 7:12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82038" y="692696"/>
            <a:ext cx="27799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Irritante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260648"/>
            <a:ext cx="83529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 resposta calma desvia a fúria, mas a palavra ríspida desperta a ira” Provérbios 15:1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9" y="5589240"/>
            <a:ext cx="84969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Irmãos, </a:t>
            </a:r>
            <a:r>
              <a:rPr lang="pt-B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os amigos para sempre”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7378" y="692696"/>
            <a:ext cx="73292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Mexe nas minhas coisas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2113" y="692696"/>
            <a:ext cx="26997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Provoca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49654" y="692696"/>
            <a:ext cx="40446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Aaaahhhhh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548680"/>
            <a:ext cx="48413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Mexeu com ele 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Mexeu comigo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40495" y="692696"/>
            <a:ext cx="18630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Ódio!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48697" y="692696"/>
            <a:ext cx="16466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Love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26377" y="692696"/>
            <a:ext cx="66912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Como tudo começou?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1013</TotalTime>
  <Words>715</Words>
  <Application>Microsoft Office PowerPoint</Application>
  <PresentationFormat>Apresentação na tela (4:3)</PresentationFormat>
  <Paragraphs>94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PE2014-C08-PRESENTES INESPERADOS</dc:title>
  <dc:subject>PASTOR DE ESCOLA</dc:subject>
  <dc:creator>Pr. MARCELO AUGUSTO DE CARVALHO</dc:creator>
  <cp:keywords>www.4tons.com</cp:keywords>
  <dc:description>COMÉRCIO PROIBIDO. USO PESSOAL</dc:description>
  <cp:lastModifiedBy>pr. marcelo carvalho</cp:lastModifiedBy>
  <cp:revision>99</cp:revision>
  <dcterms:created xsi:type="dcterms:W3CDTF">2009-09-21T13:03:02Z</dcterms:created>
  <dcterms:modified xsi:type="dcterms:W3CDTF">2015-02-23T20:03:13Z</dcterms:modified>
  <cp:category>CAPELAS 2014;CAPELAS</cp:category>
</cp:coreProperties>
</file>