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81239" autoAdjust="0"/>
  </p:normalViewPr>
  <p:slideViewPr>
    <p:cSldViewPr>
      <p:cViewPr varScale="1">
        <p:scale>
          <a:sx n="60" d="100"/>
          <a:sy n="60" d="100"/>
        </p:scale>
        <p:origin x="16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C6A945-484D-4505-A7C1-3D258D7A8BE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04AEA-C655-43CB-A469-0FEF384DD3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8975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52FA1B-8A37-406E-B379-C2E9087276FE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155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Uma mina de ouro entre as suas orelhas...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7C35CE-9425-49F5-B1A8-E8D1B3805FEC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7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Sobre estes assuntos: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36D68F-DC90-4E08-A2D3-AD093D690D79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033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Agora, carregue esta relação no bolso – sempre!</a:t>
            </a: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DF0459-2EA7-491A-AB21-C84CC875D599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681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Coloque em cada pasta um assunto. Ideias para a casa, para aumentar a sua eficiência na escola/trabalho, para ganhar mais dinheiro. E vá aumentando este banco de dados com leitura, viagens, conhecimento com novas pessoas, filmes, competições esportivas.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60D386-E194-472D-BFF8-83054ACD85CD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86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Observe tudo cuidadosamente. Aproveite o que você observa. E principalmente, observe como se fosse a ultima vez que você fosse ver.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E45036-ED07-4408-B843-30F01F30C90F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5861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b="1" i="1" smtClean="0"/>
              <a:t>escutar</a:t>
            </a:r>
            <a:r>
              <a:rPr lang="pt-BR" altLang="pt-BR" smtClean="0"/>
              <a:t>  é o uso puro e simples do sentido da audição e </a:t>
            </a:r>
            <a:r>
              <a:rPr lang="pt-BR" altLang="pt-BR" b="1" i="1" smtClean="0"/>
              <a:t>ouvir</a:t>
            </a:r>
            <a:r>
              <a:rPr lang="pt-BR" altLang="pt-BR" smtClean="0"/>
              <a:t>  vai além, sendo uma ação mais profunda, um convite a um processo mais elaborado. 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4B2B1E-25DA-4F6A-B0CB-D6421D0D822E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6637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Ataque seus problemas com maneiras ordenadas. Uma delas é descobrir qual é realmente o problema, senão voce não vai achar a soluçao. Faça seu subconsciente trabalhar. Ele pode e precisa. Dia e noite. Fale com alguem sobre a ideia, não a deixe morrer.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AAB324-0D7B-4EF1-A91B-D92736EDF5A5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626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9386-2F1B-4D31-BD03-C5793ED9E147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235A1-8656-4B04-A5CA-CA5A866D29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65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65C7-BE5B-48B3-91D3-C7EA83513EF3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9DF39-3F58-4BB7-9791-02E18365D0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347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3F18-0ADF-4E20-9823-98E216B7D23F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B50E-11E1-48B1-94EC-D860470D31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494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9CCB-B53E-4B87-82AE-2EEDD2EB9AEA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1DEC4-A4F8-4D31-8725-85002EC521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286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0EDE-698A-42C7-A1EF-EB8EED2A900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C136C-6ACA-459A-9052-FB437B2191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772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E7D7-6384-4E2D-BA17-0F8B005ACCB9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59ACC-AC3F-4F41-8C38-A2B8DE2AF7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583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F9C0-DBE8-43B3-AAA4-45CC15FC2D7C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E7AA-743D-4A2D-AC34-0859043382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157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A450-95A5-4325-A3C6-7B0816DA2B2B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92CC8-5B42-47FD-9204-295529FE6E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97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B41E-147D-4B94-928D-FA2A30F76C50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0A903-4BB0-4070-99FF-318AD9E0DD0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0019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BB03-C63B-464C-93B3-0B0DFD25D574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8B0D-8794-4DD9-99EB-EE86EF0929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63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C65E-AFD9-45C6-8A07-6180F8EEBDD3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AC6D2-BF22-4483-93E8-204A8BBF76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400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A8444-AA4C-4C94-B9F9-241DEA144172}" type="datetimeFigureOut">
              <a:rPr lang="pt-BR"/>
              <a:pPr>
                <a:defRPr/>
              </a:pPr>
              <a:t>22/02/2015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D80FC08-CD1E-4432-95B6-6D23CAE033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865313"/>
            <a:ext cx="91440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793" y="13111"/>
            <a:ext cx="7772400" cy="1470025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Como Ser Mais </a:t>
            </a:r>
            <a:r>
              <a:rPr lang="pt-BR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Jokerman" pitchFamily="82" charset="0"/>
              </a:rPr>
              <a:t>Criativo</a:t>
            </a:r>
            <a:r>
              <a:rPr lang="pt-B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1129247"/>
            <a:ext cx="6944928" cy="766936"/>
          </a:xfrm>
          <a:extLst/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Pr. Roberto Conti – Pastoral Estudantil APV</a:t>
            </a:r>
            <a:endParaRPr lang="pt-BR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693863"/>
            <a:ext cx="6767513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97423" y="476672"/>
            <a:ext cx="770485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Descubra novas fontes de ideias!</a:t>
            </a:r>
            <a:endParaRPr lang="pt-BR" sz="3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8269" y="2900537"/>
            <a:ext cx="1653451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Amizades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Livros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Assuntos Diversos</a:t>
            </a:r>
            <a:endParaRPr lang="pt-BR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Artigos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363"/>
            <a:ext cx="91440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Compreenda primeiro... Depois julgue!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39243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02030" y="1806752"/>
            <a:ext cx="3935876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Mantenha o sinal verde de sua 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sempre ligado, sempre aberto!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2436813"/>
            <a:ext cx="64881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895055"/>
            <a:ext cx="83529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Procure ter uma atitude positiva e otimista!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3429000"/>
            <a:ext cx="226463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Ajuda a realizar os objetivos...</a:t>
            </a:r>
            <a:endParaRPr lang="pt-BR" sz="3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344738"/>
            <a:ext cx="5981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285245"/>
            <a:ext cx="864096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Pense todos os dias...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Escolha uma hora e um lugar para pensar alguns minutos, todos os dias!</a:t>
            </a:r>
            <a:endParaRPr lang="pt-BR" sz="32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35225"/>
            <a:ext cx="41973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32050"/>
            <a:ext cx="421163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583" y="360366"/>
            <a:ext cx="7992888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Descubra realmente o Problema!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Ataque de forma ordenada...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12095"/>
            <a:ext cx="396044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Construa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81799" y="3390168"/>
            <a:ext cx="489654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 partir da pequena ideia!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5457998"/>
            <a:ext cx="842493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Associe. Combine. Adapte. Modifique. Aumente. Diminua. Substitua. Reorganize. Inverta. </a:t>
            </a:r>
            <a:endParaRPr lang="pt-BR" sz="105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365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549275"/>
            <a:ext cx="9144000" cy="1584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67262" y="738881"/>
            <a:ext cx="80648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Evite coisas que enfraqueçam o cérebro!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4763" y="4346575"/>
            <a:ext cx="9144001" cy="172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67262" y="4996757"/>
            <a:ext cx="806489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Barulho, fadiga, negativismo, dietas desequilibradas, excessos em geral!</a:t>
            </a:r>
            <a:endParaRPr lang="pt-B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462088"/>
            <a:ext cx="6264275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67262" y="738881"/>
            <a:ext cx="806489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Crie grandes metas. Grandes objetivos!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844675"/>
            <a:ext cx="71405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67262" y="332656"/>
            <a:ext cx="806489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Aprenda a fazer perguntas que desenvolvam seu cérebro!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151795" y="2348880"/>
            <a:ext cx="199220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Quem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Quando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Onde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O quê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Por quê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Qual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8900"/>
            <a:ext cx="3362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724025"/>
            <a:ext cx="6707188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52192" y="761459"/>
            <a:ext cx="612068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US$3.000.000.000.000.000.000,00</a:t>
            </a:r>
            <a:endParaRPr lang="pt-BR" sz="3200" dirty="0">
              <a:latin typeface="+mn-lt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36762" y="2615238"/>
            <a:ext cx="1986161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Há um tesouro em sua cabeça!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0"/>
            <a:ext cx="5280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476672"/>
            <a:ext cx="450627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Coloque as</a:t>
            </a:r>
            <a:endParaRPr lang="pt-BR" sz="3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7262" y="4437112"/>
            <a:ext cx="806489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Uma ideia razoável colocada em ação é muito melhor que uma grande ideia arquivada.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5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08104" y="738881"/>
            <a:ext cx="3124054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Grande ideias, grandes livros, grandes composições musicais, grandes invenções foram criadas na ociosidade!</a:t>
            </a:r>
            <a:endParaRPr lang="pt-B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41388"/>
            <a:ext cx="8890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7000" y="133220"/>
            <a:ext cx="8890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Todos os dias escreva pelo menos uma ideia...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689350"/>
            <a:ext cx="6350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5088" y="404664"/>
            <a:ext cx="835292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Como eu posso fazer melhor?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Como eu poderia ajudar outras pessoas?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Como eu posso ajudar minha família, amigos, escola?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Como eu posso ajudar minha cidade e meu país?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525588"/>
            <a:ext cx="83153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382420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Escreva seus objetivos específicos de vida!</a:t>
            </a:r>
            <a:endParaRPr lang="pt-BR" sz="4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465263"/>
            <a:ext cx="62198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6231" y="407397"/>
            <a:ext cx="821183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Armazene ideias... Cada pasta um assunto!</a:t>
            </a:r>
            <a:endParaRPr lang="pt-BR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1" y="1713755"/>
            <a:ext cx="2592288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Casa,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Eficiência na escola/trabalho,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Ganhar mais dinheiro...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Aumente com: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Leitura,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Viagem,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Novas pessoas,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Filmes,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Encontros escolares...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6083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 rot="19190317">
            <a:off x="5588871" y="39767"/>
            <a:ext cx="3361145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 absorva!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28184" y="3645024"/>
            <a:ext cx="265590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Como que pela última vez...</a:t>
            </a:r>
            <a:endParaRPr lang="pt-BR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581150"/>
            <a:ext cx="3725862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471981"/>
            <a:ext cx="813690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Desenvolva uma forte curiosidade:</a:t>
            </a:r>
            <a:endParaRPr lang="pt-BR" sz="36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988840"/>
            <a:ext cx="4608512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Pessoas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Coisas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Lugares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“Ao falar com outra pessoa faça com que ela se sinta importante”</a:t>
            </a:r>
            <a:endParaRPr lang="pt-BR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8888"/>
            <a:ext cx="4113213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3729" y="872811"/>
            <a:ext cx="74888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  <a:cs typeface="+mn-cs"/>
              </a:rPr>
              <a:t>Aprenda a escutar e ouvir!</a:t>
            </a:r>
            <a:endParaRPr lang="pt-BR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+mn-lt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3969" y="2536387"/>
            <a:ext cx="4018592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Tanto com os olhos quanto com os ouvidos...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“Perceba o que não foi dito”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527</Words>
  <Application>Microsoft Office PowerPoint</Application>
  <PresentationFormat>Apresentação na tela (4:3)</PresentationFormat>
  <Paragraphs>83</Paragraphs>
  <Slides>21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Calibri</vt:lpstr>
      <vt:lpstr>Arial</vt:lpstr>
      <vt:lpstr>Tema do Office</vt:lpstr>
      <vt:lpstr>Como Ser Mais Criativo?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PE2013-C39-COMO SER MAIS CRIATIVO</dc:title>
  <dc:subject>PASTOR DE ESCOLA</dc:subject>
  <dc:creator>Pr. MARCELO AUGUSTO DE CARVALHO;APV - Roberto Conti Junior</dc:creator>
  <cp:keywords>www.4tons.com</cp:keywords>
  <dc:description>COMÉRCIO PROIBIDO. USO PESSOAL</dc:description>
  <cp:lastModifiedBy>pr. marcelo carvalho</cp:lastModifiedBy>
  <cp:revision>39</cp:revision>
  <dcterms:created xsi:type="dcterms:W3CDTF">2013-08-13T00:54:26Z</dcterms:created>
  <dcterms:modified xsi:type="dcterms:W3CDTF">2015-02-22T16:32:07Z</dcterms:modified>
  <cp:category>CAPELAS 2013</cp:category>
</cp:coreProperties>
</file>