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603" r:id="rId2"/>
    <p:sldId id="604" r:id="rId3"/>
    <p:sldId id="605" r:id="rId4"/>
    <p:sldId id="606" r:id="rId5"/>
    <p:sldId id="607" r:id="rId6"/>
    <p:sldId id="327" r:id="rId7"/>
    <p:sldId id="328" r:id="rId8"/>
    <p:sldId id="572" r:id="rId9"/>
    <p:sldId id="329" r:id="rId10"/>
    <p:sldId id="330" r:id="rId11"/>
    <p:sldId id="580" r:id="rId12"/>
    <p:sldId id="331" r:id="rId13"/>
    <p:sldId id="332" r:id="rId14"/>
    <p:sldId id="581" r:id="rId15"/>
    <p:sldId id="333" r:id="rId16"/>
    <p:sldId id="334" r:id="rId17"/>
    <p:sldId id="582" r:id="rId18"/>
    <p:sldId id="335" r:id="rId19"/>
    <p:sldId id="336" r:id="rId20"/>
    <p:sldId id="583" r:id="rId21"/>
    <p:sldId id="337" r:id="rId22"/>
    <p:sldId id="338" r:id="rId23"/>
    <p:sldId id="576" r:id="rId24"/>
    <p:sldId id="339" r:id="rId25"/>
    <p:sldId id="340" r:id="rId26"/>
    <p:sldId id="584" r:id="rId27"/>
    <p:sldId id="422" r:id="rId28"/>
    <p:sldId id="423" r:id="rId29"/>
    <p:sldId id="585" r:id="rId30"/>
    <p:sldId id="528" r:id="rId31"/>
    <p:sldId id="550" r:id="rId32"/>
    <p:sldId id="586" r:id="rId33"/>
    <p:sldId id="529" r:id="rId34"/>
    <p:sldId id="551" r:id="rId35"/>
    <p:sldId id="587" r:id="rId36"/>
    <p:sldId id="530" r:id="rId37"/>
    <p:sldId id="577" r:id="rId38"/>
    <p:sldId id="578" r:id="rId39"/>
    <p:sldId id="531" r:id="rId40"/>
    <p:sldId id="553" r:id="rId41"/>
    <p:sldId id="588" r:id="rId42"/>
    <p:sldId id="532" r:id="rId43"/>
    <p:sldId id="554" r:id="rId44"/>
    <p:sldId id="589" r:id="rId45"/>
    <p:sldId id="533" r:id="rId46"/>
    <p:sldId id="555" r:id="rId47"/>
    <p:sldId id="590" r:id="rId48"/>
    <p:sldId id="534" r:id="rId49"/>
    <p:sldId id="556" r:id="rId50"/>
    <p:sldId id="591" r:id="rId51"/>
    <p:sldId id="535" r:id="rId52"/>
    <p:sldId id="557" r:id="rId53"/>
    <p:sldId id="579" r:id="rId54"/>
    <p:sldId id="536" r:id="rId55"/>
    <p:sldId id="558" r:id="rId56"/>
    <p:sldId id="592" r:id="rId57"/>
    <p:sldId id="537" r:id="rId58"/>
    <p:sldId id="559" r:id="rId59"/>
    <p:sldId id="593" r:id="rId60"/>
    <p:sldId id="538" r:id="rId61"/>
    <p:sldId id="560" r:id="rId62"/>
    <p:sldId id="594" r:id="rId63"/>
    <p:sldId id="539" r:id="rId64"/>
    <p:sldId id="561" r:id="rId65"/>
    <p:sldId id="574" r:id="rId66"/>
    <p:sldId id="540" r:id="rId67"/>
    <p:sldId id="562" r:id="rId68"/>
    <p:sldId id="595" r:id="rId69"/>
    <p:sldId id="541" r:id="rId70"/>
    <p:sldId id="563" r:id="rId71"/>
    <p:sldId id="596" r:id="rId72"/>
    <p:sldId id="542" r:id="rId73"/>
    <p:sldId id="564" r:id="rId74"/>
    <p:sldId id="597" r:id="rId75"/>
    <p:sldId id="543" r:id="rId76"/>
    <p:sldId id="565" r:id="rId77"/>
    <p:sldId id="598" r:id="rId78"/>
    <p:sldId id="544" r:id="rId79"/>
    <p:sldId id="566" r:id="rId80"/>
    <p:sldId id="573" r:id="rId81"/>
    <p:sldId id="545" r:id="rId82"/>
    <p:sldId id="567" r:id="rId83"/>
    <p:sldId id="599" r:id="rId84"/>
    <p:sldId id="546" r:id="rId85"/>
    <p:sldId id="568" r:id="rId86"/>
    <p:sldId id="600" r:id="rId87"/>
    <p:sldId id="547" r:id="rId88"/>
    <p:sldId id="569" r:id="rId89"/>
    <p:sldId id="601" r:id="rId90"/>
    <p:sldId id="548" r:id="rId91"/>
    <p:sldId id="570" r:id="rId92"/>
    <p:sldId id="575" r:id="rId93"/>
    <p:sldId id="549" r:id="rId94"/>
    <p:sldId id="571" r:id="rId95"/>
    <p:sldId id="602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605905D-5EA9-4209-8E22-B0B036C39F69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07E883-D017-4263-BD23-34D9CF50EDB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9623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14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55A6E0-6727-453B-B825-23DF9C68A406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81611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C4F13E-CA34-4C6C-98F8-F8C03F6097E5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6056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432C60-6FEC-447E-95AA-3F3298711E4A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93826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85605-0CAD-481B-9C49-8F3BA7B55ED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9114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AEB65-A541-4F50-93D0-C0579341171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131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6748B-B181-4C66-A4F8-230B6C3AC62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073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857D5-265E-49DD-BA63-5BBB6BDF7AD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987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87F83-7C9A-4ACC-8DE9-9583FABA1D1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6655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4BD668-4366-48BD-9BDB-DB76B2E06C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9710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3FEAF-9C95-49C4-B904-E63F1A6F2D6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600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C8CC5E-D199-451E-A7E2-281C08DB32F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6128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C3329-980C-4D9A-AFEA-5FA8535D5C9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3632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AFF7E-08B0-4FFA-9975-0DCB938990B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6435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D91BD-944E-469C-88FE-8E2920A40F1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0347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3948FDC-B25E-455B-8EBC-6FA6CA17E5C2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Hotmail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Youtube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Yahoo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Facebook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Hotmail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Youtube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Yahoo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Facebook</a:t>
            </a:r>
            <a:endParaRPr lang="pt-BR" altLang="pt-BR" sz="60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989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Essa dança é a estrela das FESTAS JUNINAS?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Hip Hop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Quadrilha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Balet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Funk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Hip Hop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Quadrilha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Balet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Funk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63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Nessa antiga TV infantil, todos os personagens são CANINOS?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TV Osso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TV Canil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TV Colosso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TV Cachorrada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TV Osso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TV Canil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TV Colosso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TV Cachorrada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94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É a maior e mais importante ilha da POLINÉSIA FRANCESA?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Havaí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Cancún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Albatroz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Taiti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Havaí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Cancún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Albatroz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Taiti</a:t>
            </a:r>
            <a:endParaRPr lang="pt-BR" altLang="pt-BR" sz="66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225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43075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Na história bíblica de José, do Egito, com que tipo de planta sonhou o copeiro de Faraó?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Uma videira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Uma palmeira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Um coqueiro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Uma mangueira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Uma videira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Uma palmeira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Um coqueiro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Uma mangueira</a:t>
            </a:r>
          </a:p>
        </p:txBody>
      </p:sp>
      <p:pic>
        <p:nvPicPr>
          <p:cNvPr id="256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Terceira maior metrópole canadense onde é possível ir à praia e também esquiar?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Quebec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Montreal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Toronto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Vancouver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Quebec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Montreal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Toronto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Vancouver</a:t>
            </a:r>
          </a:p>
        </p:txBody>
      </p:sp>
      <p:pic>
        <p:nvPicPr>
          <p:cNvPr id="286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Entre os combustíveis usados no Brasil, qual é o menos poluente?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Álcool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Gasolina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Gás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Diesel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Álcool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Gasolina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Gás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Diesel</a:t>
            </a:r>
          </a:p>
        </p:txBody>
      </p:sp>
      <p:pic>
        <p:nvPicPr>
          <p:cNvPr id="317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do elevador que em Salvador liga a cidade alta à cidade baixa?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Antônio Carlos Magalhães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Lacerda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Severino Freitas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Rui Barbosa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Antônio Carlos Magalhães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Lacerda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Severino Freitas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Rui Barbosa</a:t>
            </a:r>
          </a:p>
        </p:txBody>
      </p:sp>
      <p:pic>
        <p:nvPicPr>
          <p:cNvPr id="348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Criador dos conceitos “inconsciente”, “narcisismo” e “complexo de Édipo”?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Carl Jung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Augusto Cury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Freud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Roberto Shinyashiki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Carl Jung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Augusto Cury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Freud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Roberto Shinyashiki</a:t>
            </a:r>
          </a:p>
        </p:txBody>
      </p:sp>
      <p:pic>
        <p:nvPicPr>
          <p:cNvPr id="378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Na véspera de sua saída do Egito, que comeram os israelitas?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532812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800" b="1" smtClean="0">
                <a:solidFill>
                  <a:srgbClr val="FFFFFF"/>
                </a:solidFill>
                <a:latin typeface="Georgia" panose="02040502050405020303" pitchFamily="18" charset="0"/>
              </a:rPr>
              <a:t>Vinho e carne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Vinho e palmito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Carne, pão e ervas amargas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Maná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532812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800" b="1" smtClean="0">
                <a:solidFill>
                  <a:srgbClr val="FFFFFF"/>
                </a:solidFill>
                <a:latin typeface="Georgia" panose="02040502050405020303" pitchFamily="18" charset="0"/>
              </a:rPr>
              <a:t>Vinho e carne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Vinho e palmito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Carne, pão e ervas amargas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Maná</a:t>
            </a:r>
          </a:p>
        </p:txBody>
      </p:sp>
      <p:pic>
        <p:nvPicPr>
          <p:cNvPr id="409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Produto vendido com o slogan: “É o puro creme do milho e vem de Piracicaba”?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Mingau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Pamonha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Sorvete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Bombom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Mingau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Pamonha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Sorvete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Bombom</a:t>
            </a:r>
          </a:p>
        </p:txBody>
      </p:sp>
      <p:pic>
        <p:nvPicPr>
          <p:cNvPr id="440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Samuel Morse foi o inventor do: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Telefone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Telescópio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Telégrafo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Telegrama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Telefone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Telescópio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Telégrafo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Telegrama</a:t>
            </a:r>
          </a:p>
        </p:txBody>
      </p:sp>
      <p:pic>
        <p:nvPicPr>
          <p:cNvPr id="471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Numa estante de livros, quem é chamado de “Pai dos Burros”?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 Enciclopédia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 Romance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Ficção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 Dicionário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 Enciclopédia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 Romance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Ficção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 Dicionário</a:t>
            </a:r>
          </a:p>
        </p:txBody>
      </p:sp>
      <p:pic>
        <p:nvPicPr>
          <p:cNvPr id="501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Narrador esportivo que criou o bordão “pelo amor dos meus filhinhos”?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Kleber Machado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Luciano do Valle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Silvio Luis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Galvão Bueno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3600" b="1" smtClean="0">
                <a:solidFill>
                  <a:schemeClr val="bg1"/>
                </a:solidFill>
                <a:latin typeface="Georgia" panose="02040502050405020303" pitchFamily="18" charset="0"/>
              </a:rPr>
              <a:t> 6ª 35</a:t>
            </a:r>
          </a:p>
          <a:p>
            <a:pPr eaLnBrk="1" hangingPunct="1"/>
            <a:r>
              <a:rPr lang="pt-BR" altLang="pt-BR" sz="3600" b="1" smtClean="0">
                <a:solidFill>
                  <a:schemeClr val="bg1"/>
                </a:solidFill>
                <a:latin typeface="Georgia" panose="02040502050405020303" pitchFamily="18" charset="0"/>
              </a:rPr>
              <a:t> 6B 46</a:t>
            </a:r>
          </a:p>
          <a:p>
            <a:pPr eaLnBrk="1" hangingPunct="1"/>
            <a:r>
              <a:rPr lang="pt-BR" altLang="pt-BR" sz="3600" b="1" smtClean="0">
                <a:solidFill>
                  <a:schemeClr val="bg1"/>
                </a:solidFill>
                <a:latin typeface="Georgia" panose="02040502050405020303" pitchFamily="18" charset="0"/>
              </a:rPr>
              <a:t> 7ª 46</a:t>
            </a:r>
          </a:p>
          <a:p>
            <a:pPr eaLnBrk="1" hangingPunct="1"/>
            <a:r>
              <a:rPr lang="pt-BR" altLang="pt-BR" sz="3600" b="1" smtClean="0">
                <a:solidFill>
                  <a:schemeClr val="bg1"/>
                </a:solidFill>
                <a:latin typeface="Georgia" panose="02040502050405020303" pitchFamily="18" charset="0"/>
              </a:rPr>
              <a:t> 7B 40</a:t>
            </a:r>
          </a:p>
          <a:p>
            <a:pPr eaLnBrk="1" hangingPunct="1"/>
            <a:r>
              <a:rPr lang="pt-BR" altLang="pt-BR" sz="3600" b="1" smtClean="0">
                <a:solidFill>
                  <a:schemeClr val="bg1"/>
                </a:solidFill>
                <a:latin typeface="Georgia" panose="02040502050405020303" pitchFamily="18" charset="0"/>
              </a:rPr>
              <a:t> 7 C 39</a:t>
            </a:r>
          </a:p>
          <a:p>
            <a:pPr eaLnBrk="1" hangingPunct="1"/>
            <a:r>
              <a:rPr lang="pt-BR" altLang="pt-BR" sz="3600" b="1" smtClean="0">
                <a:solidFill>
                  <a:schemeClr val="bg1"/>
                </a:solidFill>
                <a:latin typeface="Georgia" panose="02040502050405020303" pitchFamily="18" charset="0"/>
              </a:rPr>
              <a:t> 8ª 44</a:t>
            </a:r>
          </a:p>
          <a:p>
            <a:pPr eaLnBrk="1" hangingPunct="1"/>
            <a:r>
              <a:rPr lang="pt-BR" altLang="pt-BR" sz="3600" b="1" smtClean="0">
                <a:solidFill>
                  <a:schemeClr val="bg1"/>
                </a:solidFill>
                <a:latin typeface="Georgia" panose="02040502050405020303" pitchFamily="18" charset="0"/>
              </a:rPr>
              <a:t> 8 C 42</a:t>
            </a:r>
          </a:p>
          <a:p>
            <a:pPr eaLnBrk="1" hangingPunct="1"/>
            <a:r>
              <a:rPr lang="pt-BR" altLang="pt-BR" sz="3600" b="1" smtClean="0">
                <a:solidFill>
                  <a:schemeClr val="bg1"/>
                </a:solidFill>
                <a:latin typeface="Georgia" panose="02040502050405020303" pitchFamily="18" charset="0"/>
              </a:rPr>
              <a:t> 8B 44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557338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3600" b="1" kern="0" dirty="0" smtClean="0">
                <a:solidFill>
                  <a:schemeClr val="bg1"/>
                </a:solidFill>
                <a:latin typeface="Georgia" pitchFamily="18" charset="0"/>
              </a:rPr>
              <a:t> 9ª 41</a:t>
            </a:r>
          </a:p>
          <a:p>
            <a:pPr eaLnBrk="1" hangingPunct="1">
              <a:defRPr/>
            </a:pPr>
            <a:r>
              <a:rPr lang="pt-BR" sz="3600" b="1" kern="0" dirty="0" smtClean="0">
                <a:solidFill>
                  <a:schemeClr val="bg1"/>
                </a:solidFill>
                <a:latin typeface="Georgia" pitchFamily="18" charset="0"/>
              </a:rPr>
              <a:t> 9B 52</a:t>
            </a:r>
          </a:p>
          <a:p>
            <a:pPr eaLnBrk="1" hangingPunct="1">
              <a:defRPr/>
            </a:pPr>
            <a:r>
              <a:rPr lang="pt-BR" sz="3600" b="1" kern="0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pt-BR" sz="3600" b="1" kern="0" dirty="0" smtClean="0">
                <a:solidFill>
                  <a:schemeClr val="bg1"/>
                </a:solidFill>
                <a:latin typeface="Georgia" pitchFamily="18" charset="0"/>
              </a:rPr>
              <a:t>9 C 42</a:t>
            </a:r>
          </a:p>
          <a:p>
            <a:pPr eaLnBrk="1" hangingPunct="1">
              <a:defRPr/>
            </a:pPr>
            <a:r>
              <a:rPr lang="pt-BR" sz="3600" b="1" kern="0" dirty="0" smtClean="0">
                <a:solidFill>
                  <a:schemeClr val="bg1"/>
                </a:solidFill>
                <a:latin typeface="Georgia" pitchFamily="18" charset="0"/>
              </a:rPr>
              <a:t> 1ª 43</a:t>
            </a:r>
          </a:p>
          <a:p>
            <a:pPr eaLnBrk="1" hangingPunct="1">
              <a:defRPr/>
            </a:pPr>
            <a:r>
              <a:rPr lang="pt-BR" sz="3600" b="1" kern="0" dirty="0" smtClean="0">
                <a:solidFill>
                  <a:schemeClr val="bg1"/>
                </a:solidFill>
                <a:latin typeface="Georgia" pitchFamily="18" charset="0"/>
              </a:rPr>
              <a:t> 1B 48</a:t>
            </a:r>
          </a:p>
          <a:p>
            <a:pPr eaLnBrk="1" hangingPunct="1">
              <a:defRPr/>
            </a:pPr>
            <a:r>
              <a:rPr lang="pt-BR" sz="3600" b="1" kern="0" dirty="0" smtClean="0">
                <a:solidFill>
                  <a:schemeClr val="bg1"/>
                </a:solidFill>
                <a:latin typeface="Georgia" pitchFamily="18" charset="0"/>
              </a:rPr>
              <a:t> 2ª 60</a:t>
            </a:r>
          </a:p>
          <a:p>
            <a:pPr eaLnBrk="1" hangingPunct="1">
              <a:defRPr/>
            </a:pPr>
            <a:r>
              <a:rPr lang="pt-BR" sz="3600" b="1" kern="0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pt-BR" sz="3600" b="1" kern="0" dirty="0" smtClean="0">
                <a:solidFill>
                  <a:schemeClr val="bg1"/>
                </a:solidFill>
                <a:latin typeface="Georgia" pitchFamily="18" charset="0"/>
              </a:rPr>
              <a:t>2B 56</a:t>
            </a:r>
          </a:p>
          <a:p>
            <a:pPr eaLnBrk="1" hangingPunct="1">
              <a:defRPr/>
            </a:pPr>
            <a:r>
              <a:rPr lang="pt-BR" sz="3600" b="1" kern="0" dirty="0" smtClean="0">
                <a:solidFill>
                  <a:schemeClr val="bg1"/>
                </a:solidFill>
                <a:latin typeface="Georgia" pitchFamily="18" charset="0"/>
              </a:rPr>
              <a:t> 3ª 63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Kleber Machado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Luciano do Valle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Silvio Luis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Galvão Bueno</a:t>
            </a:r>
          </a:p>
        </p:txBody>
      </p:sp>
      <p:pic>
        <p:nvPicPr>
          <p:cNvPr id="532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46137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200" b="1" smtClean="0">
                <a:latin typeface="Georgia" panose="02040502050405020303" pitchFamily="18" charset="0"/>
              </a:rPr>
              <a:t> Que alimento Jesus comeu com Seus amigos, pouco depois de Sua ressurreição? 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Peixe e pão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Vinho e carne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Salada e ovos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Palmito e ovos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Peixe e pão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Vinho e carne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Salada e ovos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Palmito e ovos</a:t>
            </a:r>
          </a:p>
        </p:txBody>
      </p:sp>
      <p:pic>
        <p:nvPicPr>
          <p:cNvPr id="563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A que estado brasileiro pertence o arquipélago FERNANDO DE NORONHA?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Bahia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Pernambuco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Sergipe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Ceará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Bahia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Pernambuco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Sergipe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Ceará</a:t>
            </a:r>
          </a:p>
        </p:txBody>
      </p:sp>
      <p:pic>
        <p:nvPicPr>
          <p:cNvPr id="593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monarca do carnaval é o: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Rei de Copas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Rei Charles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Rei Momo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Rei Zumbi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Rei de Copas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Rei Charles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Rei Momo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Rei Zumbi</a:t>
            </a:r>
          </a:p>
        </p:txBody>
      </p:sp>
      <p:pic>
        <p:nvPicPr>
          <p:cNvPr id="624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Conforme Gênesis 2.7, de que dois elementos Se serviu Deus para fazer do homem uma alma vivente?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Cidade paulista onde acontece o Festival Internacional de Inverno?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Barretos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Sorocaba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Campos Do Jordão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Campinas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Barretos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Sorocaba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Campos Do Jordão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Campinas</a:t>
            </a:r>
          </a:p>
        </p:txBody>
      </p:sp>
      <p:pic>
        <p:nvPicPr>
          <p:cNvPr id="655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Conforme Malaquias 3, quanto de nosso salário deve ser devolvido a Deus?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5%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10%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Tudo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5%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10%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Tudo</a:t>
            </a:r>
          </a:p>
        </p:txBody>
      </p:sp>
      <p:pic>
        <p:nvPicPr>
          <p:cNvPr id="686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Em que ano do século XX foi instaurado no Brasil o REGIME MILITAR?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1960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1964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1970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1984</a:t>
            </a:r>
          </a:p>
        </p:txBody>
      </p:sp>
      <p:pic>
        <p:nvPicPr>
          <p:cNvPr id="706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1960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1964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1970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1984</a:t>
            </a:r>
          </a:p>
        </p:txBody>
      </p:sp>
      <p:pic>
        <p:nvPicPr>
          <p:cNvPr id="716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Hormônio masculino?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Barro + Fôlego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Pó + Vidas Passadas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Luz + Gases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Fogo + Água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Testosterona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Estrógeno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Progesterona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Macrobiótico</a:t>
            </a:r>
          </a:p>
        </p:txBody>
      </p:sp>
      <p:pic>
        <p:nvPicPr>
          <p:cNvPr id="737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Testosterona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Estrógeno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Progesterona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Macrobiótico</a:t>
            </a:r>
          </a:p>
        </p:txBody>
      </p:sp>
      <p:pic>
        <p:nvPicPr>
          <p:cNvPr id="747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Nome do evento onde cidades do mundo todo apagam as luzes por uma hora?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Hora do Silêncio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Reza das Seis Horas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Dia de Ação de Graças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Hora do Planeta</a:t>
            </a:r>
          </a:p>
        </p:txBody>
      </p:sp>
      <p:pic>
        <p:nvPicPr>
          <p:cNvPr id="768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Hora do Silêncio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Reza das Seis Horas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Dia de Ação de Graças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Hora do Planeta</a:t>
            </a:r>
          </a:p>
        </p:txBody>
      </p:sp>
      <p:pic>
        <p:nvPicPr>
          <p:cNvPr id="778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459787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Nos anos 90, o movimento estudantil “Os caras pintadas” reivindicavam a saída de que presidente brasileiro?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José Sarney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Fernando Henrique Cardoso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Fernando Collor de Melo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Itamar Franco</a:t>
            </a:r>
          </a:p>
        </p:txBody>
      </p:sp>
      <p:pic>
        <p:nvPicPr>
          <p:cNvPr id="798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José Sarney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Fernando Henrique Cardoso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Fernando Collor de Melo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Itamar Franco</a:t>
            </a:r>
          </a:p>
        </p:txBody>
      </p:sp>
      <p:pic>
        <p:nvPicPr>
          <p:cNvPr id="808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Segundo Eclesiastes 12.7, quando morremos, o que acontece com nosso corpo e espírito?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Corpo volta ao pó, o fôlego volta a Deus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Reencarna em insetos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Transporta-se para outra galáxia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Vira alma penada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Barro + Fôlego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Pó + Vidas Passadas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Luz + Gases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Fogo + Água</a:t>
            </a:r>
          </a:p>
        </p:txBody>
      </p:sp>
      <p:pic>
        <p:nvPicPr>
          <p:cNvPr id="102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Corpo volta ao pó, o fôlego volta a Deus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Reencarna em insetos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Transporta-se para outra galáxia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Vira alma penada</a:t>
            </a:r>
          </a:p>
        </p:txBody>
      </p:sp>
      <p:pic>
        <p:nvPicPr>
          <p:cNvPr id="839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país da Europa o Brasil combateu na Segunda Guerra Mundial?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Inglaterra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França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Alemanha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Itália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Inglaterra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França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Alemanha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Itália</a:t>
            </a:r>
          </a:p>
        </p:txBody>
      </p:sp>
      <p:pic>
        <p:nvPicPr>
          <p:cNvPr id="870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141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Segunda cidade japonesa onde caiu A BOMBA ATÔMICA jogada pelos americanos em 1945?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Kobe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Nagasaki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Tókio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Susuka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Kobe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Nagasaki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Tókio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Susuka</a:t>
            </a:r>
          </a:p>
        </p:txBody>
      </p:sp>
      <p:pic>
        <p:nvPicPr>
          <p:cNvPr id="901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time do futebol paulista é conhecido como “azulão”?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Santo André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Guaratinguetá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Portuguesa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Caetano</a:t>
            </a: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Santo André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Guaratinguetá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Portuguesa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Caetano</a:t>
            </a:r>
          </a:p>
        </p:txBody>
      </p:sp>
      <p:pic>
        <p:nvPicPr>
          <p:cNvPr id="931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Qual site disputa com o Google o título de mais acessado do planeta?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da perversa esposa do Rei de Israel, Acabe?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Atalia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Madalena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Jezabel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Cícera</a:t>
            </a: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Atalia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Madalena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Jezabel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Cícera</a:t>
            </a:r>
          </a:p>
        </p:txBody>
      </p:sp>
      <p:pic>
        <p:nvPicPr>
          <p:cNvPr id="962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do namorado da boneca mais popular do mundo?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Robert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Vince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Sasha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Ken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Robert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Vince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Sasha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Ken</a:t>
            </a:r>
          </a:p>
        </p:txBody>
      </p:sp>
      <p:pic>
        <p:nvPicPr>
          <p:cNvPr id="993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17">
      <a:dk1>
        <a:srgbClr val="000000"/>
      </a:dk1>
      <a:lt1>
        <a:srgbClr val="FFFFFF"/>
      </a:lt1>
      <a:dk2>
        <a:srgbClr val="008000"/>
      </a:dk2>
      <a:lt2>
        <a:srgbClr val="FFFFFF"/>
      </a:lt2>
      <a:accent1>
        <a:srgbClr val="FFFFFF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1143</Words>
  <Application>Microsoft Office PowerPoint</Application>
  <PresentationFormat>Apresentação na tela (4:3)</PresentationFormat>
  <Paragraphs>350</Paragraphs>
  <Slides>95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137</cp:revision>
  <dcterms:created xsi:type="dcterms:W3CDTF">2008-11-05T18:17:49Z</dcterms:created>
  <dcterms:modified xsi:type="dcterms:W3CDTF">2015-02-22T16:30:15Z</dcterms:modified>
  <cp:category>CAPELAS 2013</cp:category>
</cp:coreProperties>
</file>