
<file path=[Content_Types].xml><?xml version="1.0" encoding="utf-8"?>
<Types xmlns="http://schemas.openxmlformats.org/package/2006/content-types">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1"/>
  </p:notesMasterIdLst>
  <p:sldIdLst>
    <p:sldId id="425" r:id="rId2"/>
    <p:sldId id="387" r:id="rId3"/>
    <p:sldId id="388" r:id="rId4"/>
    <p:sldId id="389" r:id="rId5"/>
    <p:sldId id="390" r:id="rId6"/>
    <p:sldId id="391" r:id="rId7"/>
    <p:sldId id="392"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4" r:id="rId30"/>
    <p:sldId id="415" r:id="rId31"/>
    <p:sldId id="416" r:id="rId32"/>
    <p:sldId id="417" r:id="rId33"/>
    <p:sldId id="420" r:id="rId34"/>
    <p:sldId id="421" r:id="rId35"/>
    <p:sldId id="422" r:id="rId36"/>
    <p:sldId id="423" r:id="rId37"/>
    <p:sldId id="424" r:id="rId38"/>
    <p:sldId id="426" r:id="rId39"/>
    <p:sldId id="427" r:id="rId40"/>
  </p:sldIdLst>
  <p:sldSz cx="9144000" cy="6858000" type="screen4x3"/>
  <p:notesSz cx="6858000" cy="9144000"/>
  <p:photoAlbum/>
  <p:defaultTex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7" autoAdjust="0"/>
    <p:restoredTop sz="76440" autoAdjust="0"/>
  </p:normalViewPr>
  <p:slideViewPr>
    <p:cSldViewPr>
      <p:cViewPr varScale="1">
        <p:scale>
          <a:sx n="57" d="100"/>
          <a:sy n="57" d="100"/>
        </p:scale>
        <p:origin x="1608" y="6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DB4EFDDB-9C97-4AAE-B0A0-AEC9F06BD525}" type="datetimeFigureOut">
              <a:rPr lang="pt-BR"/>
              <a:pPr>
                <a:defRPr/>
              </a:pPr>
              <a:t>22/02/2015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E98F671-2F78-451D-A8CF-FF74FE15984F}" type="slidenum">
              <a:rPr lang="pt-BR" altLang="pt-BR"/>
              <a:pPr/>
              <a:t>‹nº›</a:t>
            </a:fld>
            <a:endParaRPr lang="pt-BR" altLang="pt-BR"/>
          </a:p>
        </p:txBody>
      </p:sp>
    </p:spTree>
    <p:extLst>
      <p:ext uri="{BB962C8B-B14F-4D97-AF65-F5344CB8AC3E}">
        <p14:creationId xmlns:p14="http://schemas.microsoft.com/office/powerpoint/2010/main" val="3057648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smtClean="0"/>
              <a:t>www.4tons.com</a:t>
            </a:r>
          </a:p>
          <a:p>
            <a:pPr algn="ctr" eaLnBrk="1" hangingPunct="1">
              <a:spcBef>
                <a:spcPct val="0"/>
              </a:spcBef>
            </a:pPr>
            <a:r>
              <a:rPr lang="pt-BR" altLang="pt-BR" b="1" smtClean="0"/>
              <a:t>Pr. Marcelo Augusto De Carvalho  </a:t>
            </a:r>
          </a:p>
        </p:txBody>
      </p:sp>
      <p:sp>
        <p:nvSpPr>
          <p:cNvPr id="440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5FEC0E-6606-45E4-B649-2184C445247E}" type="slidenum">
              <a:rPr lang="pt-BR" altLang="pt-BR"/>
              <a:pPr eaLnBrk="1" hangingPunct="1"/>
              <a:t>1</a:t>
            </a:fld>
            <a:endParaRPr lang="pt-BR" altLang="pt-BR"/>
          </a:p>
        </p:txBody>
      </p:sp>
    </p:spTree>
    <p:extLst>
      <p:ext uri="{BB962C8B-B14F-4D97-AF65-F5344CB8AC3E}">
        <p14:creationId xmlns:p14="http://schemas.microsoft.com/office/powerpoint/2010/main" val="583694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D – Criogenização: a nova versão da ressurreição só para ricos. “Geneviere será o 1º ser humano a voltar a vida - foi manchete de um jornal norte americano.” Esta menina canadense morreu de coração e foi congelada. A prática consiste em trocar o sangue do indivíduo por uma solução que preserva os tecidos e rebaixa a temperatura do corpo a 195º abaixo de zero. A seguir, o corpo é depositado num garrafão térmico. Isto custa 25 mil dólares. </a:t>
            </a:r>
          </a:p>
          <a:p>
            <a:pPr eaLnBrk="1" hangingPunct="1">
              <a:spcBef>
                <a:spcPct val="0"/>
              </a:spcBef>
            </a:pPr>
            <a:endParaRPr lang="pt-BR" altLang="pt-BR" smtClean="0"/>
          </a:p>
        </p:txBody>
      </p:sp>
      <p:sp>
        <p:nvSpPr>
          <p:cNvPr id="532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EAE6C1-F2F1-48FC-AC34-0B8E039B5BA3}" type="slidenum">
              <a:rPr lang="pt-BR" altLang="pt-BR"/>
              <a:pPr eaLnBrk="1" hangingPunct="1"/>
              <a:t>10</a:t>
            </a:fld>
            <a:endParaRPr lang="pt-BR" altLang="pt-BR"/>
          </a:p>
        </p:txBody>
      </p:sp>
    </p:spTree>
    <p:extLst>
      <p:ext uri="{BB962C8B-B14F-4D97-AF65-F5344CB8AC3E}">
        <p14:creationId xmlns:p14="http://schemas.microsoft.com/office/powerpoint/2010/main" val="140030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Só os ricos podem se submeter a essa prática. Diziam que no ano 2.000 o homem criaria vida artificial e venceria a morte. De modo que os crionizados seriam tirados de suas cápsulas e viveriam! Essa é a antiga ilusão dos faraós.</a:t>
            </a:r>
          </a:p>
          <a:p>
            <a:pPr eaLnBrk="1" hangingPunct="1">
              <a:spcBef>
                <a:spcPct val="0"/>
              </a:spcBef>
            </a:pPr>
            <a:endParaRPr lang="pt-BR" altLang="pt-BR" smtClean="0"/>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B9D7CB-BF01-496F-A9FB-F065A5B94D57}" type="slidenum">
              <a:rPr lang="pt-BR" altLang="pt-BR"/>
              <a:pPr eaLnBrk="1" hangingPunct="1"/>
              <a:t>11</a:t>
            </a:fld>
            <a:endParaRPr lang="pt-BR" altLang="pt-BR"/>
          </a:p>
        </p:txBody>
      </p:sp>
    </p:spTree>
    <p:extLst>
      <p:ext uri="{BB962C8B-B14F-4D97-AF65-F5344CB8AC3E}">
        <p14:creationId xmlns:p14="http://schemas.microsoft.com/office/powerpoint/2010/main" val="2956313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lstStyle/>
          <a:p>
            <a:pPr eaLnBrk="1" fontAlgn="auto" hangingPunct="1">
              <a:spcBef>
                <a:spcPts val="0"/>
              </a:spcBef>
              <a:spcAft>
                <a:spcPts val="0"/>
              </a:spcAft>
              <a:defRPr/>
            </a:pPr>
            <a:r>
              <a:rPr lang="pt-BR" b="1" cap="all" dirty="0" smtClean="0"/>
              <a:t>II – o problema da morte:</a:t>
            </a:r>
          </a:p>
          <a:p>
            <a:pPr eaLnBrk="1" fontAlgn="auto" hangingPunct="1">
              <a:spcBef>
                <a:spcPts val="0"/>
              </a:spcBef>
              <a:spcAft>
                <a:spcPts val="0"/>
              </a:spcAft>
              <a:defRPr/>
            </a:pPr>
            <a:r>
              <a:rPr lang="pt-BR" dirty="0" smtClean="0"/>
              <a:t> </a:t>
            </a:r>
          </a:p>
          <a:p>
            <a:pPr eaLnBrk="1" fontAlgn="auto" hangingPunct="1">
              <a:spcBef>
                <a:spcPts val="0"/>
              </a:spcBef>
              <a:spcAft>
                <a:spcPts val="0"/>
              </a:spcAft>
              <a:defRPr/>
            </a:pPr>
            <a:r>
              <a:rPr lang="pt-BR" dirty="0" smtClean="0"/>
              <a:t>A – A única possibilidade de conhecermos o problema da morte é conhecermos a sua origem.</a:t>
            </a:r>
          </a:p>
        </p:txBody>
      </p:sp>
      <p:sp>
        <p:nvSpPr>
          <p:cNvPr id="553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62C001D-77C7-45D2-824E-7DA757E85043}" type="slidenum">
              <a:rPr lang="pt-BR" altLang="pt-BR"/>
              <a:pPr eaLnBrk="1" hangingPunct="1"/>
              <a:t>12</a:t>
            </a:fld>
            <a:endParaRPr lang="pt-BR" altLang="pt-BR"/>
          </a:p>
        </p:txBody>
      </p:sp>
    </p:spTree>
    <p:extLst>
      <p:ext uri="{BB962C8B-B14F-4D97-AF65-F5344CB8AC3E}">
        <p14:creationId xmlns:p14="http://schemas.microsoft.com/office/powerpoint/2010/main" val="2380269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1 – Paulo dá-nos a pista (Romanos 5:12).</a:t>
            </a:r>
          </a:p>
          <a:p>
            <a:pPr eaLnBrk="1" hangingPunct="1">
              <a:spcBef>
                <a:spcPct val="0"/>
              </a:spcBef>
            </a:pPr>
            <a:endParaRPr lang="pt-BR" altLang="pt-BR" smtClean="0"/>
          </a:p>
          <a:p>
            <a:pPr eaLnBrk="1" hangingPunct="1">
              <a:spcBef>
                <a:spcPct val="0"/>
              </a:spcBef>
            </a:pPr>
            <a:endParaRPr lang="pt-BR" altLang="pt-BR" smtClean="0"/>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5D86D2-ADDA-4CCC-A830-F8312E39BFD4}" type="slidenum">
              <a:rPr lang="pt-BR" altLang="pt-BR"/>
              <a:pPr eaLnBrk="1" hangingPunct="1"/>
              <a:t>13</a:t>
            </a:fld>
            <a:endParaRPr lang="pt-BR" altLang="pt-BR"/>
          </a:p>
        </p:txBody>
      </p:sp>
    </p:spTree>
    <p:extLst>
      <p:ext uri="{BB962C8B-B14F-4D97-AF65-F5344CB8AC3E}">
        <p14:creationId xmlns:p14="http://schemas.microsoft.com/office/powerpoint/2010/main" val="20433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 O pecado  entrou no mundo por um homem;</a:t>
            </a:r>
          </a:p>
          <a:p>
            <a:pPr eaLnBrk="1" hangingPunct="1">
              <a:spcBef>
                <a:spcPct val="0"/>
              </a:spcBef>
            </a:pPr>
            <a:r>
              <a:rPr lang="pt-BR" altLang="pt-BR" smtClean="0"/>
              <a:t>b – E pelo pecado entrou a morte;</a:t>
            </a:r>
          </a:p>
          <a:p>
            <a:pPr eaLnBrk="1" hangingPunct="1">
              <a:spcBef>
                <a:spcPct val="0"/>
              </a:spcBef>
            </a:pPr>
            <a:r>
              <a:rPr lang="pt-BR" altLang="pt-BR" smtClean="0"/>
              <a:t>c – A morte passou a todos os homens.</a:t>
            </a:r>
          </a:p>
          <a:p>
            <a:pPr eaLnBrk="1" hangingPunct="1">
              <a:spcBef>
                <a:spcPct val="0"/>
              </a:spcBef>
            </a:pPr>
            <a:r>
              <a:rPr lang="pt-BR" altLang="pt-BR" smtClean="0"/>
              <a:t> </a:t>
            </a:r>
          </a:p>
          <a:p>
            <a:pPr eaLnBrk="1" hangingPunct="1">
              <a:spcBef>
                <a:spcPct val="0"/>
              </a:spcBef>
            </a:pPr>
            <a:endParaRPr lang="pt-BR" altLang="pt-BR" smtClean="0"/>
          </a:p>
        </p:txBody>
      </p:sp>
      <p:sp>
        <p:nvSpPr>
          <p:cNvPr id="573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E490C9-BF62-41BC-94A0-5B8F58CABADF}" type="slidenum">
              <a:rPr lang="pt-BR" altLang="pt-BR"/>
              <a:pPr eaLnBrk="1" hangingPunct="1"/>
              <a:t>14</a:t>
            </a:fld>
            <a:endParaRPr lang="pt-BR" altLang="pt-BR"/>
          </a:p>
        </p:txBody>
      </p:sp>
    </p:spTree>
    <p:extLst>
      <p:ext uri="{BB962C8B-B14F-4D97-AF65-F5344CB8AC3E}">
        <p14:creationId xmlns:p14="http://schemas.microsoft.com/office/powerpoint/2010/main" val="372058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2 – Na criação, Deus uniu dois elementos para que surgisse a alma vivente</a:t>
            </a:r>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D1D883-E8AD-43CA-87CA-25429BFEB3D3}" type="slidenum">
              <a:rPr lang="pt-BR" altLang="pt-BR"/>
              <a:pPr eaLnBrk="1" hangingPunct="1"/>
              <a:t>15</a:t>
            </a:fld>
            <a:endParaRPr lang="pt-BR" altLang="pt-BR"/>
          </a:p>
        </p:txBody>
      </p:sp>
    </p:spTree>
    <p:extLst>
      <p:ext uri="{BB962C8B-B14F-4D97-AF65-F5344CB8AC3E}">
        <p14:creationId xmlns:p14="http://schemas.microsoft.com/office/powerpoint/2010/main" val="1243387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 Pó + fôlego de vida (Gênesis 2:7)</a:t>
            </a:r>
          </a:p>
          <a:p>
            <a:pPr eaLnBrk="1" hangingPunct="1">
              <a:spcBef>
                <a:spcPct val="0"/>
              </a:spcBef>
            </a:pPr>
            <a:endParaRPr lang="pt-BR" altLang="pt-BR" smtClean="0"/>
          </a:p>
          <a:p>
            <a:pPr eaLnBrk="1" hangingPunct="1">
              <a:spcBef>
                <a:spcPct val="0"/>
              </a:spcBef>
            </a:pPr>
            <a:endParaRPr lang="pt-BR" altLang="pt-BR" smtClean="0"/>
          </a:p>
        </p:txBody>
      </p:sp>
      <p:sp>
        <p:nvSpPr>
          <p:cNvPr id="593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B5C918-383A-4396-90C9-97097B230888}" type="slidenum">
              <a:rPr lang="pt-BR" altLang="pt-BR"/>
              <a:pPr eaLnBrk="1" hangingPunct="1"/>
              <a:t>16</a:t>
            </a:fld>
            <a:endParaRPr lang="pt-BR" altLang="pt-BR"/>
          </a:p>
        </p:txBody>
      </p:sp>
    </p:spTree>
    <p:extLst>
      <p:ext uri="{BB962C8B-B14F-4D97-AF65-F5344CB8AC3E}">
        <p14:creationId xmlns:p14="http://schemas.microsoft.com/office/powerpoint/2010/main" val="67973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 </a:t>
            </a:r>
            <a:r>
              <a:rPr lang="pt-BR" altLang="pt-BR" b="1" smtClean="0"/>
              <a:t>ILUSTRAÇÃO</a:t>
            </a:r>
            <a:r>
              <a:rPr lang="pt-BR" altLang="pt-BR" smtClean="0"/>
              <a:t>: A lâmpada não tem luz por si só, mas produz luz e calor quando em conexão com a energia elétrica.  Lâmpada + Energia elétrica = Luz</a:t>
            </a:r>
          </a:p>
          <a:p>
            <a:pPr eaLnBrk="1" hangingPunct="1">
              <a:spcBef>
                <a:spcPct val="0"/>
              </a:spcBef>
            </a:pPr>
            <a:endParaRPr lang="pt-BR" altLang="pt-BR" smtClean="0"/>
          </a:p>
          <a:p>
            <a:pPr eaLnBrk="1" hangingPunct="1">
              <a:spcBef>
                <a:spcPct val="0"/>
              </a:spcBef>
            </a:pPr>
            <a:endParaRPr lang="pt-BR" altLang="pt-BR" smtClean="0"/>
          </a:p>
          <a:p>
            <a:pPr eaLnBrk="1" hangingPunct="1">
              <a:spcBef>
                <a:spcPct val="0"/>
              </a:spcBef>
            </a:pPr>
            <a:r>
              <a:rPr lang="pt-BR" altLang="pt-BR" smtClean="0"/>
              <a:t> </a:t>
            </a:r>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3436C3-CC63-4B1A-A5DA-746B6DF3B5C8}" type="slidenum">
              <a:rPr lang="pt-BR" altLang="pt-BR"/>
              <a:pPr eaLnBrk="1" hangingPunct="1"/>
              <a:t>17</a:t>
            </a:fld>
            <a:endParaRPr lang="pt-BR" altLang="pt-BR"/>
          </a:p>
        </p:txBody>
      </p:sp>
    </p:spTree>
    <p:extLst>
      <p:ext uri="{BB962C8B-B14F-4D97-AF65-F5344CB8AC3E}">
        <p14:creationId xmlns:p14="http://schemas.microsoft.com/office/powerpoint/2010/main" val="2193256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Se a desligamos</a:t>
            </a:r>
          </a:p>
        </p:txBody>
      </p:sp>
      <p:sp>
        <p:nvSpPr>
          <p:cNvPr id="614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DD00C1D-0DA8-4B9B-9DA5-DF95FB0910E1}" type="slidenum">
              <a:rPr lang="pt-BR" altLang="pt-BR"/>
              <a:pPr eaLnBrk="1" hangingPunct="1"/>
              <a:t>18</a:t>
            </a:fld>
            <a:endParaRPr lang="pt-BR" altLang="pt-BR"/>
          </a:p>
        </p:txBody>
      </p:sp>
    </p:spTree>
    <p:extLst>
      <p:ext uri="{BB962C8B-B14F-4D97-AF65-F5344CB8AC3E}">
        <p14:creationId xmlns:p14="http://schemas.microsoft.com/office/powerpoint/2010/main" val="1870686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Apaga</a:t>
            </a:r>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6AAE93-2CB8-40DE-979C-C4DEFEA63B17}" type="slidenum">
              <a:rPr lang="pt-BR" altLang="pt-BR"/>
              <a:pPr eaLnBrk="1" hangingPunct="1"/>
              <a:t>19</a:t>
            </a:fld>
            <a:endParaRPr lang="pt-BR" altLang="pt-BR"/>
          </a:p>
        </p:txBody>
      </p:sp>
    </p:spTree>
    <p:extLst>
      <p:ext uri="{BB962C8B-B14F-4D97-AF65-F5344CB8AC3E}">
        <p14:creationId xmlns:p14="http://schemas.microsoft.com/office/powerpoint/2010/main" val="200473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 Um rapaz leu a seguinte inscrição em um túmulo:</a:t>
            </a:r>
          </a:p>
          <a:p>
            <a:pPr eaLnBrk="1" hangingPunct="1">
              <a:spcBef>
                <a:spcPct val="0"/>
              </a:spcBef>
            </a:pPr>
            <a:endParaRPr lang="pt-BR" altLang="pt-BR" smtClean="0"/>
          </a:p>
          <a:p>
            <a:pPr eaLnBrk="1" hangingPunct="1">
              <a:spcBef>
                <a:spcPct val="0"/>
              </a:spcBef>
            </a:pPr>
            <a:endParaRPr lang="pt-BR" altLang="pt-BR" smtClean="0"/>
          </a:p>
        </p:txBody>
      </p:sp>
      <p:sp>
        <p:nvSpPr>
          <p:cNvPr id="450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7C4CA0-9829-40C9-9615-43396BDE3A4F}" type="slidenum">
              <a:rPr lang="pt-BR" altLang="pt-BR"/>
              <a:pPr eaLnBrk="1" hangingPunct="1"/>
              <a:t>2</a:t>
            </a:fld>
            <a:endParaRPr lang="pt-BR" altLang="pt-BR"/>
          </a:p>
        </p:txBody>
      </p:sp>
    </p:spTree>
    <p:extLst>
      <p:ext uri="{BB962C8B-B14F-4D97-AF65-F5344CB8AC3E}">
        <p14:creationId xmlns:p14="http://schemas.microsoft.com/office/powerpoint/2010/main" val="264215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3 – De acordo com a palavra de Deus o que ocorreria com a alma vivente se desobedecesse ao Criador? (Gênesis 2:16)</a:t>
            </a:r>
          </a:p>
        </p:txBody>
      </p:sp>
      <p:sp>
        <p:nvSpPr>
          <p:cNvPr id="634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B6BFCF-EC6D-458F-9D81-82F7B54EC407}" type="slidenum">
              <a:rPr lang="pt-BR" altLang="pt-BR"/>
              <a:pPr eaLnBrk="1" hangingPunct="1"/>
              <a:t>20</a:t>
            </a:fld>
            <a:endParaRPr lang="pt-BR" altLang="pt-BR"/>
          </a:p>
        </p:txBody>
      </p:sp>
    </p:spTree>
    <p:extLst>
      <p:ext uri="{BB962C8B-B14F-4D97-AF65-F5344CB8AC3E}">
        <p14:creationId xmlns:p14="http://schemas.microsoft.com/office/powerpoint/2010/main" val="195894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4 – Apocalipse 12:17 diz que o diabo é o “Sedutor do mundo”. </a:t>
            </a:r>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698C99-59CF-4690-8799-F4C28D75F7F7}" type="slidenum">
              <a:rPr lang="pt-BR" altLang="pt-BR"/>
              <a:pPr eaLnBrk="1" hangingPunct="1"/>
              <a:t>21</a:t>
            </a:fld>
            <a:endParaRPr lang="pt-BR" altLang="pt-BR"/>
          </a:p>
        </p:txBody>
      </p:sp>
    </p:spTree>
    <p:extLst>
      <p:ext uri="{BB962C8B-B14F-4D97-AF65-F5344CB8AC3E}">
        <p14:creationId xmlns:p14="http://schemas.microsoft.com/office/powerpoint/2010/main" val="3974885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Que mentira introduziu Satanás acerca da morte? (Gênesis 3:4)</a:t>
            </a:r>
          </a:p>
        </p:txBody>
      </p:sp>
      <p:sp>
        <p:nvSpPr>
          <p:cNvPr id="655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9238F5-DD2E-4550-82DE-1AECFED94802}" type="slidenum">
              <a:rPr lang="pt-BR" altLang="pt-BR"/>
              <a:pPr eaLnBrk="1" hangingPunct="1"/>
              <a:t>22</a:t>
            </a:fld>
            <a:endParaRPr lang="pt-BR" altLang="pt-BR"/>
          </a:p>
        </p:txBody>
      </p:sp>
    </p:spTree>
    <p:extLst>
      <p:ext uri="{BB962C8B-B14F-4D97-AF65-F5344CB8AC3E}">
        <p14:creationId xmlns:p14="http://schemas.microsoft.com/office/powerpoint/2010/main" val="3788313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 Deus disse : - “Morrerás”</a:t>
            </a:r>
          </a:p>
          <a:p>
            <a:pPr eaLnBrk="1" hangingPunct="1">
              <a:spcBef>
                <a:spcPct val="0"/>
              </a:spcBef>
            </a:pPr>
            <a:r>
              <a:rPr lang="pt-BR" altLang="pt-BR" smtClean="0"/>
              <a:t>– Satanás disse: - “Não morrerás”</a:t>
            </a:r>
          </a:p>
          <a:p>
            <a:pPr eaLnBrk="1" hangingPunct="1">
              <a:spcBef>
                <a:spcPct val="0"/>
              </a:spcBef>
            </a:pPr>
            <a:r>
              <a:rPr lang="pt-BR" altLang="pt-BR" smtClean="0"/>
              <a:t>– Para que a alma vivente continuasse vivendo, havia uma condição para cumprir: obediência. O engano de Satanás era proclamar a imortalidade incondicional: Diz ele: não importa o que faças, viverás.</a:t>
            </a:r>
          </a:p>
          <a:p>
            <a:pPr eaLnBrk="1" hangingPunct="1">
              <a:spcBef>
                <a:spcPct val="0"/>
              </a:spcBef>
            </a:pPr>
            <a:endParaRPr lang="pt-BR" altLang="pt-BR" smtClean="0"/>
          </a:p>
          <a:p>
            <a:pPr eaLnBrk="1" hangingPunct="1">
              <a:spcBef>
                <a:spcPct val="0"/>
              </a:spcBef>
            </a:pPr>
            <a:endParaRPr lang="pt-BR" altLang="pt-BR" smtClean="0"/>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74FB5A-7FF5-4867-A379-AFB33FB0AAE6}" type="slidenum">
              <a:rPr lang="pt-BR" altLang="pt-BR"/>
              <a:pPr eaLnBrk="1" hangingPunct="1"/>
              <a:t>23</a:t>
            </a:fld>
            <a:endParaRPr lang="pt-BR" altLang="pt-BR"/>
          </a:p>
        </p:txBody>
      </p:sp>
    </p:spTree>
    <p:extLst>
      <p:ext uri="{BB962C8B-B14F-4D97-AF65-F5344CB8AC3E}">
        <p14:creationId xmlns:p14="http://schemas.microsoft.com/office/powerpoint/2010/main" val="4220857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5 – Ao desobedecer a Deus, o que ocorreu com a “alma vivente”? (Ver Ezequiel 18:4)</a:t>
            </a:r>
          </a:p>
        </p:txBody>
      </p:sp>
      <p:sp>
        <p:nvSpPr>
          <p:cNvPr id="675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91C648-4A76-4BE4-AC0C-4EE97B92F543}" type="slidenum">
              <a:rPr lang="pt-BR" altLang="pt-BR"/>
              <a:pPr eaLnBrk="1" hangingPunct="1"/>
              <a:t>24</a:t>
            </a:fld>
            <a:endParaRPr lang="pt-BR" altLang="pt-BR"/>
          </a:p>
        </p:txBody>
      </p:sp>
    </p:spTree>
    <p:extLst>
      <p:ext uri="{BB962C8B-B14F-4D97-AF65-F5344CB8AC3E}">
        <p14:creationId xmlns:p14="http://schemas.microsoft.com/office/powerpoint/2010/main" val="2404734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lstStyle/>
          <a:p>
            <a:pPr eaLnBrk="1" fontAlgn="auto" hangingPunct="1">
              <a:spcBef>
                <a:spcPts val="0"/>
              </a:spcBef>
              <a:spcAft>
                <a:spcPts val="0"/>
              </a:spcAft>
              <a:defRPr/>
            </a:pPr>
            <a:r>
              <a:rPr lang="pt-BR" b="1" cap="all" dirty="0" smtClean="0"/>
              <a:t>III – o que há </a:t>
            </a:r>
            <a:r>
              <a:rPr lang="pt-BR" b="1" cap="all" dirty="0" err="1" smtClean="0"/>
              <a:t>alÉm</a:t>
            </a:r>
            <a:r>
              <a:rPr lang="pt-BR" b="1" cap="all" dirty="0" smtClean="0"/>
              <a:t> da morte?</a:t>
            </a:r>
          </a:p>
          <a:p>
            <a:pPr eaLnBrk="1" fontAlgn="auto" hangingPunct="1">
              <a:spcBef>
                <a:spcPts val="0"/>
              </a:spcBef>
              <a:spcAft>
                <a:spcPts val="0"/>
              </a:spcAft>
              <a:defRPr/>
            </a:pPr>
            <a:r>
              <a:rPr lang="pt-BR" dirty="0" smtClean="0"/>
              <a:t> </a:t>
            </a:r>
          </a:p>
          <a:p>
            <a:pPr eaLnBrk="1" fontAlgn="auto" hangingPunct="1">
              <a:spcBef>
                <a:spcPts val="0"/>
              </a:spcBef>
              <a:spcAft>
                <a:spcPts val="0"/>
              </a:spcAft>
              <a:defRPr/>
            </a:pPr>
            <a:r>
              <a:rPr lang="pt-BR" dirty="0" smtClean="0"/>
              <a:t>A – A palavra castelhana: CEMITÉRIO proveio do grego KOLUNINPLON ou dormitório, lugar onde se dorme.</a:t>
            </a:r>
          </a:p>
          <a:p>
            <a:pPr eaLnBrk="1" fontAlgn="auto" hangingPunct="1">
              <a:spcBef>
                <a:spcPts val="0"/>
              </a:spcBef>
              <a:spcAft>
                <a:spcPts val="0"/>
              </a:spcAft>
              <a:defRPr/>
            </a:pPr>
            <a:r>
              <a:rPr lang="pt-BR" dirty="0" smtClean="0"/>
              <a:t>B – A Bíblia refere-se à morte comparando-a a um sono.</a:t>
            </a:r>
          </a:p>
        </p:txBody>
      </p:sp>
      <p:sp>
        <p:nvSpPr>
          <p:cNvPr id="686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635648-A8F3-4FC3-A758-9A7C08D0FED6}" type="slidenum">
              <a:rPr lang="pt-BR" altLang="pt-BR"/>
              <a:pPr eaLnBrk="1" hangingPunct="1"/>
              <a:t>25</a:t>
            </a:fld>
            <a:endParaRPr lang="pt-BR" altLang="pt-BR"/>
          </a:p>
        </p:txBody>
      </p:sp>
    </p:spTree>
    <p:extLst>
      <p:ext uri="{BB962C8B-B14F-4D97-AF65-F5344CB8AC3E}">
        <p14:creationId xmlns:p14="http://schemas.microsoft.com/office/powerpoint/2010/main" val="437597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1 – Veja o exemplo de Lázaro, amigo de Jesus (S. João 11:11-14, 43 e 44)</a:t>
            </a:r>
          </a:p>
        </p:txBody>
      </p:sp>
      <p:sp>
        <p:nvSpPr>
          <p:cNvPr id="696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AD4731-79E2-4DB9-81E0-1A91556DF508}" type="slidenum">
              <a:rPr lang="pt-BR" altLang="pt-BR"/>
              <a:pPr eaLnBrk="1" hangingPunct="1"/>
              <a:t>26</a:t>
            </a:fld>
            <a:endParaRPr lang="pt-BR" altLang="pt-BR"/>
          </a:p>
        </p:txBody>
      </p:sp>
    </p:spTree>
    <p:extLst>
      <p:ext uri="{BB962C8B-B14F-4D97-AF65-F5344CB8AC3E}">
        <p14:creationId xmlns:p14="http://schemas.microsoft.com/office/powerpoint/2010/main" val="4256881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lstStyle/>
          <a:p>
            <a:pPr eaLnBrk="1" fontAlgn="auto" hangingPunct="1">
              <a:spcBef>
                <a:spcPts val="0"/>
              </a:spcBef>
              <a:spcAft>
                <a:spcPts val="0"/>
              </a:spcAft>
              <a:defRPr/>
            </a:pPr>
            <a:r>
              <a:rPr lang="pt-BR" dirty="0" smtClean="0"/>
              <a:t>2 – Jesus não disse Lázaro desce do céu; Lázaro sobe do inferno, mas Lázaro sai para fora. Caso tivesse trazido Lázaro da glória do céu para sofrer de novo neste mundo, não teria sido um milagre. Além disso, Lázaro nada falou sobre o que viu ou ouviu nestes quatro dias de morte, porque a morte é um sono inconsciente.</a:t>
            </a:r>
          </a:p>
          <a:p>
            <a:pPr eaLnBrk="1" fontAlgn="auto" hangingPunct="1">
              <a:spcBef>
                <a:spcPts val="0"/>
              </a:spcBef>
              <a:spcAft>
                <a:spcPts val="0"/>
              </a:spcAft>
              <a:defRPr/>
            </a:pPr>
            <a:r>
              <a:rPr lang="pt-BR" b="1" cap="all" dirty="0" smtClean="0"/>
              <a:t> </a:t>
            </a:r>
          </a:p>
          <a:p>
            <a:pPr eaLnBrk="1" fontAlgn="auto" hangingPunct="1">
              <a:spcBef>
                <a:spcPts val="0"/>
              </a:spcBef>
              <a:spcAft>
                <a:spcPts val="0"/>
              </a:spcAft>
              <a:defRPr/>
            </a:pPr>
            <a:endParaRPr lang="pt-BR" dirty="0" smtClean="0"/>
          </a:p>
        </p:txBody>
      </p:sp>
      <p:sp>
        <p:nvSpPr>
          <p:cNvPr id="706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245BA7-CCEA-4D48-AE16-C1F4EDBF8E78}" type="slidenum">
              <a:rPr lang="pt-BR" altLang="pt-BR"/>
              <a:pPr eaLnBrk="1" hangingPunct="1"/>
              <a:t>27</a:t>
            </a:fld>
            <a:endParaRPr lang="pt-BR" altLang="pt-BR"/>
          </a:p>
        </p:txBody>
      </p:sp>
    </p:spTree>
    <p:extLst>
      <p:ext uri="{BB962C8B-B14F-4D97-AF65-F5344CB8AC3E}">
        <p14:creationId xmlns:p14="http://schemas.microsoft.com/office/powerpoint/2010/main" val="2096028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3. Uma jovem foi vítima de um acidente. Um golpe na cabeça fê-la perder os sentidos repentinamente. Sua comoção cerebral foi muito intensa. Manteve-se num profundo estado de inconsciência, durante quatro dias, na cama de um hospital. Quando recuperou o conhecimento, tratou de reatar a conversa que tinha sido cortada no momento em que sofreu o acidente. Para si, aqueles quatro dias não tinham transcorrido, porque ela não os tinha vivido. É uma comparação do que sucederá na mente dos que ressuscitam no fim dos tempos.</a:t>
            </a:r>
          </a:p>
          <a:p>
            <a:pPr eaLnBrk="1" hangingPunct="1">
              <a:spcBef>
                <a:spcPct val="0"/>
              </a:spcBef>
            </a:pPr>
            <a:endParaRPr lang="pt-BR" altLang="pt-BR" smtClean="0"/>
          </a:p>
        </p:txBody>
      </p:sp>
      <p:sp>
        <p:nvSpPr>
          <p:cNvPr id="716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291FC9-9CC9-4911-8D7A-60CCB0E3C28F}" type="slidenum">
              <a:rPr lang="pt-BR" altLang="pt-BR"/>
              <a:pPr eaLnBrk="1" hangingPunct="1"/>
              <a:t>28</a:t>
            </a:fld>
            <a:endParaRPr lang="pt-BR" altLang="pt-BR"/>
          </a:p>
        </p:txBody>
      </p:sp>
    </p:spTree>
    <p:extLst>
      <p:ext uri="{BB962C8B-B14F-4D97-AF65-F5344CB8AC3E}">
        <p14:creationId xmlns:p14="http://schemas.microsoft.com/office/powerpoint/2010/main" val="4124412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C – Podem os mortos intervir no que os vivos fazem? Eclesiastes 9:5,6 </a:t>
            </a:r>
          </a:p>
          <a:p>
            <a:pPr eaLnBrk="1" hangingPunct="1">
              <a:spcBef>
                <a:spcPct val="0"/>
              </a:spcBef>
            </a:pPr>
            <a:endParaRPr lang="pt-BR" altLang="pt-BR" smtClean="0"/>
          </a:p>
        </p:txBody>
      </p:sp>
      <p:sp>
        <p:nvSpPr>
          <p:cNvPr id="72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AC281A-C0CF-4EB1-9B70-57CA8D4BC246}" type="slidenum">
              <a:rPr lang="pt-BR" altLang="pt-BR"/>
              <a:pPr eaLnBrk="1" hangingPunct="1"/>
              <a:t>29</a:t>
            </a:fld>
            <a:endParaRPr lang="pt-BR" altLang="pt-BR"/>
          </a:p>
        </p:txBody>
      </p:sp>
    </p:spTree>
    <p:extLst>
      <p:ext uri="{BB962C8B-B14F-4D97-AF65-F5344CB8AC3E}">
        <p14:creationId xmlns:p14="http://schemas.microsoft.com/office/powerpoint/2010/main" val="149181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“Amigo, preste atenção ao aqui passares. Tal qual és eu fui um dia; tal qual sou, um dia serás. Portanto, prepares para vires fazer-me companhia”.</a:t>
            </a:r>
          </a:p>
        </p:txBody>
      </p:sp>
      <p:sp>
        <p:nvSpPr>
          <p:cNvPr id="460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FEAF1E-FD22-4E54-B4EA-B6CE3D4E6BAE}" type="slidenum">
              <a:rPr lang="pt-BR" altLang="pt-BR"/>
              <a:pPr eaLnBrk="1" hangingPunct="1"/>
              <a:t>3</a:t>
            </a:fld>
            <a:endParaRPr lang="pt-BR" altLang="pt-BR"/>
          </a:p>
        </p:txBody>
      </p:sp>
    </p:spTree>
    <p:extLst>
      <p:ext uri="{BB962C8B-B14F-4D97-AF65-F5344CB8AC3E}">
        <p14:creationId xmlns:p14="http://schemas.microsoft.com/office/powerpoint/2010/main" val="1955042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1 – Eduardo Wilde  escreveu um livro “A primeira Noite no cemitério”. Nele há o relato do mal estar de um homem que passou a primeira noite na tumba. Não teve paz. </a:t>
            </a:r>
          </a:p>
        </p:txBody>
      </p:sp>
      <p:sp>
        <p:nvSpPr>
          <p:cNvPr id="737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C8C34C-B072-4412-B64D-B8C2D422B6F3}" type="slidenum">
              <a:rPr lang="pt-BR" altLang="pt-BR"/>
              <a:pPr eaLnBrk="1" hangingPunct="1"/>
              <a:t>30</a:t>
            </a:fld>
            <a:endParaRPr lang="pt-BR" altLang="pt-BR"/>
          </a:p>
        </p:txBody>
      </p:sp>
    </p:spTree>
    <p:extLst>
      <p:ext uri="{BB962C8B-B14F-4D97-AF65-F5344CB8AC3E}">
        <p14:creationId xmlns:p14="http://schemas.microsoft.com/office/powerpoint/2010/main" val="486614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Deixou dívidas. Deixou cinco filhas pequenas. Uma esposa bonita que era cobiçada pelo melhor amigo. Um carro novo que o cunhado que não gostava de trabalhar, agora iria usar. Não tinha paz! Poderiam os mortos preocupar-se, sofrer ou alegrar-se? Eles “não sabem coisa nenhuma”.</a:t>
            </a:r>
          </a:p>
          <a:p>
            <a:pPr eaLnBrk="1" hangingPunct="1">
              <a:spcBef>
                <a:spcPct val="0"/>
              </a:spcBef>
            </a:pPr>
            <a:r>
              <a:rPr lang="pt-BR" altLang="pt-BR" smtClean="0"/>
              <a:t> </a:t>
            </a:r>
          </a:p>
        </p:txBody>
      </p:sp>
      <p:sp>
        <p:nvSpPr>
          <p:cNvPr id="747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B45669-4B3C-4103-B305-EDC893527E01}" type="slidenum">
              <a:rPr lang="pt-BR" altLang="pt-BR"/>
              <a:pPr eaLnBrk="1" hangingPunct="1"/>
              <a:t>31</a:t>
            </a:fld>
            <a:endParaRPr lang="pt-BR" altLang="pt-BR"/>
          </a:p>
        </p:txBody>
      </p:sp>
    </p:spTree>
    <p:extLst>
      <p:ext uri="{BB962C8B-B14F-4D97-AF65-F5344CB8AC3E}">
        <p14:creationId xmlns:p14="http://schemas.microsoft.com/office/powerpoint/2010/main" val="2828682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2 – O mágico Houdini prometeu a sua esposa que ao morrer iria voltar. Ele era perito em livrar-se de correntes. A esposa esperou 20 anos, ele não livrou-se das cadeias da morte.</a:t>
            </a:r>
          </a:p>
          <a:p>
            <a:pPr eaLnBrk="1" hangingPunct="1">
              <a:spcBef>
                <a:spcPct val="0"/>
              </a:spcBef>
            </a:pPr>
            <a:r>
              <a:rPr lang="pt-BR" altLang="pt-BR" smtClean="0"/>
              <a:t> </a:t>
            </a:r>
          </a:p>
          <a:p>
            <a:pPr eaLnBrk="1" hangingPunct="1">
              <a:spcBef>
                <a:spcPct val="0"/>
              </a:spcBef>
            </a:pPr>
            <a:endParaRPr lang="pt-BR" altLang="pt-BR" smtClean="0"/>
          </a:p>
          <a:p>
            <a:pPr eaLnBrk="1" hangingPunct="1">
              <a:spcBef>
                <a:spcPct val="0"/>
              </a:spcBef>
            </a:pPr>
            <a:endParaRPr lang="pt-BR" altLang="pt-BR" smtClean="0"/>
          </a:p>
          <a:p>
            <a:pPr eaLnBrk="1" hangingPunct="1">
              <a:spcBef>
                <a:spcPct val="0"/>
              </a:spcBef>
            </a:pPr>
            <a:endParaRPr lang="pt-BR" altLang="pt-BR" smtClean="0"/>
          </a:p>
        </p:txBody>
      </p:sp>
      <p:sp>
        <p:nvSpPr>
          <p:cNvPr id="757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A0F666-D4CF-474E-921B-B1DCFFD0B875}" type="slidenum">
              <a:rPr lang="pt-BR" altLang="pt-BR"/>
              <a:pPr eaLnBrk="1" hangingPunct="1"/>
              <a:t>32</a:t>
            </a:fld>
            <a:endParaRPr lang="pt-BR" altLang="pt-BR"/>
          </a:p>
        </p:txBody>
      </p:sp>
    </p:spTree>
    <p:extLst>
      <p:ext uri="{BB962C8B-B14F-4D97-AF65-F5344CB8AC3E}">
        <p14:creationId xmlns:p14="http://schemas.microsoft.com/office/powerpoint/2010/main" val="3550903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sym typeface="Symbol" panose="05050102010706020507" pitchFamily="18" charset="2"/>
              </a:rPr>
              <a:t></a:t>
            </a:r>
            <a:r>
              <a:rPr lang="pt-BR" altLang="pt-BR" smtClean="0"/>
              <a:t> Os mortos não louvam a Deus - Sal. 115:17.</a:t>
            </a:r>
          </a:p>
          <a:p>
            <a:pPr eaLnBrk="1" hangingPunct="1">
              <a:spcBef>
                <a:spcPct val="0"/>
              </a:spcBef>
            </a:pPr>
            <a:r>
              <a:rPr lang="pt-BR" altLang="pt-BR" smtClean="0">
                <a:sym typeface="Symbol" panose="05050102010706020507" pitchFamily="18" charset="2"/>
              </a:rPr>
              <a:t></a:t>
            </a:r>
            <a:r>
              <a:rPr lang="pt-BR" altLang="pt-BR" smtClean="0"/>
              <a:t> Não podem voltar a sua casa - Jó 7:9 e 10 .</a:t>
            </a:r>
          </a:p>
          <a:p>
            <a:pPr eaLnBrk="1" hangingPunct="1">
              <a:spcBef>
                <a:spcPct val="0"/>
              </a:spcBef>
            </a:pPr>
            <a:r>
              <a:rPr lang="pt-BR" altLang="pt-BR" smtClean="0">
                <a:sym typeface="Symbol" panose="05050102010706020507" pitchFamily="18" charset="2"/>
              </a:rPr>
              <a:t></a:t>
            </a:r>
            <a:r>
              <a:rPr lang="pt-BR" altLang="pt-BR" smtClean="0"/>
              <a:t> Não podem aprender - Isa. 38:18 e 19.</a:t>
            </a:r>
          </a:p>
          <a:p>
            <a:pPr eaLnBrk="1" hangingPunct="1">
              <a:spcBef>
                <a:spcPct val="0"/>
              </a:spcBef>
            </a:pPr>
            <a:endParaRPr lang="pt-BR" altLang="pt-BR" smtClean="0"/>
          </a:p>
        </p:txBody>
      </p:sp>
      <p:sp>
        <p:nvSpPr>
          <p:cNvPr id="768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A6EF0E-1EE8-45D2-8526-AC41BE9FFDBE}" type="slidenum">
              <a:rPr lang="pt-BR" altLang="pt-BR"/>
              <a:pPr eaLnBrk="1" hangingPunct="1"/>
              <a:t>33</a:t>
            </a:fld>
            <a:endParaRPr lang="pt-BR" altLang="pt-BR"/>
          </a:p>
        </p:txBody>
      </p:sp>
    </p:spTree>
    <p:extLst>
      <p:ext uri="{BB962C8B-B14F-4D97-AF65-F5344CB8AC3E}">
        <p14:creationId xmlns:p14="http://schemas.microsoft.com/office/powerpoint/2010/main" val="3718307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lstStyle/>
          <a:p>
            <a:pPr eaLnBrk="1" fontAlgn="auto" hangingPunct="1">
              <a:spcBef>
                <a:spcPts val="0"/>
              </a:spcBef>
              <a:spcAft>
                <a:spcPts val="0"/>
              </a:spcAft>
              <a:defRPr/>
            </a:pPr>
            <a:r>
              <a:rPr lang="pt-BR" b="1" cap="all" dirty="0" smtClean="0"/>
              <a:t>IV – há esperança para os que morreram</a:t>
            </a:r>
          </a:p>
          <a:p>
            <a:pPr eaLnBrk="1" fontAlgn="auto" hangingPunct="1">
              <a:spcBef>
                <a:spcPts val="0"/>
              </a:spcBef>
              <a:spcAft>
                <a:spcPts val="0"/>
              </a:spcAft>
              <a:defRPr/>
            </a:pPr>
            <a:r>
              <a:rPr lang="pt-BR" dirty="0" smtClean="0"/>
              <a:t> </a:t>
            </a:r>
          </a:p>
          <a:p>
            <a:pPr eaLnBrk="1" fontAlgn="auto" hangingPunct="1">
              <a:spcBef>
                <a:spcPts val="0"/>
              </a:spcBef>
              <a:spcAft>
                <a:spcPts val="0"/>
              </a:spcAft>
              <a:defRPr/>
            </a:pPr>
            <a:r>
              <a:rPr lang="pt-BR" dirty="0" smtClean="0"/>
              <a:t>A – A santa Bíblia ensina que os santos não receberam ainda a vida eterna (Hebreus 11:39, 40), mas que há esperança para eles (Isa. 26:19).</a:t>
            </a:r>
          </a:p>
        </p:txBody>
      </p:sp>
      <p:sp>
        <p:nvSpPr>
          <p:cNvPr id="778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F50246-8F7E-4204-A2CA-503924A2C965}" type="slidenum">
              <a:rPr lang="pt-BR" altLang="pt-BR"/>
              <a:pPr eaLnBrk="1" hangingPunct="1"/>
              <a:t>34</a:t>
            </a:fld>
            <a:endParaRPr lang="pt-BR" altLang="pt-BR"/>
          </a:p>
        </p:txBody>
      </p:sp>
    </p:spTree>
    <p:extLst>
      <p:ext uri="{BB962C8B-B14F-4D97-AF65-F5344CB8AC3E}">
        <p14:creationId xmlns:p14="http://schemas.microsoft.com/office/powerpoint/2010/main" val="1010479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B – Quando os mortos voltarão à vida? A Bíblia esclarece que a ressurreição dos mortos ocorrerá na vinda de Jesus (I Tessalonicenses 4:14 e 16)</a:t>
            </a:r>
          </a:p>
        </p:txBody>
      </p:sp>
      <p:sp>
        <p:nvSpPr>
          <p:cNvPr id="788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39E40F-F870-4BA6-9AC3-03A078898959}" type="slidenum">
              <a:rPr lang="pt-BR" altLang="pt-BR"/>
              <a:pPr eaLnBrk="1" hangingPunct="1"/>
              <a:t>35</a:t>
            </a:fld>
            <a:endParaRPr lang="pt-BR" altLang="pt-BR"/>
          </a:p>
        </p:txBody>
      </p:sp>
    </p:spTree>
    <p:extLst>
      <p:ext uri="{BB962C8B-B14F-4D97-AF65-F5344CB8AC3E}">
        <p14:creationId xmlns:p14="http://schemas.microsoft.com/office/powerpoint/2010/main" val="1307788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C – O que acontecerá com os nossos corpos defeituosos após a ressurreição? (I Corintos 15:20-23).</a:t>
            </a:r>
          </a:p>
          <a:p>
            <a:pPr eaLnBrk="1" hangingPunct="1">
              <a:spcBef>
                <a:spcPct val="0"/>
              </a:spcBef>
            </a:pPr>
            <a:endParaRPr lang="pt-BR" altLang="pt-BR" smtClean="0"/>
          </a:p>
          <a:p>
            <a:pPr eaLnBrk="1" hangingPunct="1">
              <a:spcBef>
                <a:spcPct val="0"/>
              </a:spcBef>
            </a:pPr>
            <a:endParaRPr lang="pt-BR" altLang="pt-BR" smtClean="0"/>
          </a:p>
        </p:txBody>
      </p:sp>
      <p:sp>
        <p:nvSpPr>
          <p:cNvPr id="798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6B56DB-CEB7-4D74-B523-42F19FA23024}" type="slidenum">
              <a:rPr lang="pt-BR" altLang="pt-BR"/>
              <a:pPr eaLnBrk="1" hangingPunct="1"/>
              <a:t>36</a:t>
            </a:fld>
            <a:endParaRPr lang="pt-BR" altLang="pt-BR"/>
          </a:p>
        </p:txBody>
      </p:sp>
    </p:spTree>
    <p:extLst>
      <p:ext uri="{BB962C8B-B14F-4D97-AF65-F5344CB8AC3E}">
        <p14:creationId xmlns:p14="http://schemas.microsoft.com/office/powerpoint/2010/main" val="3398054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D – Os cristãos que crêem nos ensinos da Bíblia não temem os mortos nem a morte. Eles sabem que os mortos estão inconscientes e que Deus não nos deixará para sempre no túmulo. Uma maneira de ilustrar isto é a história da menina que tinha que atravessar um cemitério todos os dias para chegar à sua casa. Alguém lhe perguntou se não tinha medo.</a:t>
            </a:r>
          </a:p>
          <a:p>
            <a:pPr eaLnBrk="1" hangingPunct="1">
              <a:spcBef>
                <a:spcPct val="0"/>
              </a:spcBef>
            </a:pPr>
            <a:r>
              <a:rPr lang="pt-BR" altLang="pt-BR" smtClean="0"/>
              <a:t>- Não - disse ela - minha casa é logo do outro lado.</a:t>
            </a:r>
          </a:p>
          <a:p>
            <a:pPr eaLnBrk="1" hangingPunct="1">
              <a:spcBef>
                <a:spcPct val="0"/>
              </a:spcBef>
            </a:pPr>
            <a:endParaRPr lang="pt-BR" altLang="pt-BR" smtClean="0"/>
          </a:p>
        </p:txBody>
      </p:sp>
      <p:sp>
        <p:nvSpPr>
          <p:cNvPr id="809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270121-2942-4E27-9847-5E7B51C71FA3}" type="slidenum">
              <a:rPr lang="pt-BR" altLang="pt-BR"/>
              <a:pPr eaLnBrk="1" hangingPunct="1"/>
              <a:t>37</a:t>
            </a:fld>
            <a:endParaRPr lang="pt-BR" altLang="pt-BR"/>
          </a:p>
        </p:txBody>
      </p:sp>
    </p:spTree>
    <p:extLst>
      <p:ext uri="{BB962C8B-B14F-4D97-AF65-F5344CB8AC3E}">
        <p14:creationId xmlns:p14="http://schemas.microsoft.com/office/powerpoint/2010/main" val="3084496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Hoje: estamos esperando Jesus voltar.</a:t>
            </a:r>
          </a:p>
          <a:p>
            <a:pPr eaLnBrk="1" hangingPunct="1">
              <a:spcBef>
                <a:spcPct val="0"/>
              </a:spcBef>
            </a:pPr>
            <a:r>
              <a:rPr lang="pt-BR" altLang="pt-BR" smtClean="0"/>
              <a:t>Logo Ele chegará.</a:t>
            </a:r>
          </a:p>
        </p:txBody>
      </p:sp>
      <p:sp>
        <p:nvSpPr>
          <p:cNvPr id="819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6260A4-1A83-4BE5-B694-7FED20479DD9}" type="slidenum">
              <a:rPr lang="pt-BR" altLang="pt-BR"/>
              <a:pPr eaLnBrk="1" hangingPunct="1"/>
              <a:t>38</a:t>
            </a:fld>
            <a:endParaRPr lang="pt-BR" altLang="pt-BR"/>
          </a:p>
        </p:txBody>
      </p:sp>
    </p:spTree>
    <p:extLst>
      <p:ext uri="{BB962C8B-B14F-4D97-AF65-F5344CB8AC3E}">
        <p14:creationId xmlns:p14="http://schemas.microsoft.com/office/powerpoint/2010/main" val="1139797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Aí estaremos para sempre, com Ele, com toda nossa família e amigos no Céu!</a:t>
            </a:r>
          </a:p>
        </p:txBody>
      </p:sp>
      <p:sp>
        <p:nvSpPr>
          <p:cNvPr id="829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A84D3A8-DA75-4B8B-BCDE-BEC29B660ED0}" type="slidenum">
              <a:rPr lang="pt-BR" altLang="pt-BR"/>
              <a:pPr eaLnBrk="1" hangingPunct="1"/>
              <a:t>39</a:t>
            </a:fld>
            <a:endParaRPr lang="pt-BR" altLang="pt-BR"/>
          </a:p>
        </p:txBody>
      </p:sp>
    </p:spTree>
    <p:extLst>
      <p:ext uri="{BB962C8B-B14F-4D97-AF65-F5344CB8AC3E}">
        <p14:creationId xmlns:p14="http://schemas.microsoft.com/office/powerpoint/2010/main" val="309728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B – Um grave problema preocupa a humanidade: o problema da morte. No mundo inteiro morrem:</a:t>
            </a:r>
          </a:p>
          <a:p>
            <a:pPr eaLnBrk="1" hangingPunct="1">
              <a:spcBef>
                <a:spcPct val="0"/>
              </a:spcBef>
            </a:pPr>
            <a:r>
              <a:rPr lang="pt-BR" altLang="pt-BR" smtClean="0"/>
              <a:t>97 pessoas por minuto;</a:t>
            </a:r>
          </a:p>
          <a:p>
            <a:pPr eaLnBrk="1" hangingPunct="1">
              <a:spcBef>
                <a:spcPct val="0"/>
              </a:spcBef>
            </a:pPr>
            <a:r>
              <a:rPr lang="pt-BR" altLang="pt-BR" smtClean="0"/>
              <a:t>6.000 pessoas por hora;</a:t>
            </a:r>
          </a:p>
          <a:p>
            <a:pPr eaLnBrk="1" hangingPunct="1">
              <a:spcBef>
                <a:spcPct val="0"/>
              </a:spcBef>
            </a:pPr>
            <a:r>
              <a:rPr lang="pt-BR" altLang="pt-BR" smtClean="0"/>
              <a:t>140.000 pessoas por dia;</a:t>
            </a:r>
          </a:p>
          <a:p>
            <a:pPr eaLnBrk="1" hangingPunct="1">
              <a:spcBef>
                <a:spcPct val="0"/>
              </a:spcBef>
            </a:pPr>
            <a:r>
              <a:rPr lang="pt-BR" altLang="pt-BR" smtClean="0"/>
              <a:t>1.000.000 pessoas por semana!</a:t>
            </a:r>
          </a:p>
          <a:p>
            <a:pPr eaLnBrk="1" hangingPunct="1">
              <a:spcBef>
                <a:spcPct val="0"/>
              </a:spcBef>
            </a:pPr>
            <a:endParaRPr lang="pt-BR" altLang="pt-BR" smtClean="0"/>
          </a:p>
        </p:txBody>
      </p:sp>
      <p:sp>
        <p:nvSpPr>
          <p:cNvPr id="471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172DE0-884E-41AF-803B-D55D99B12E4A}" type="slidenum">
              <a:rPr lang="pt-BR" altLang="pt-BR"/>
              <a:pPr eaLnBrk="1" hangingPunct="1"/>
              <a:t>4</a:t>
            </a:fld>
            <a:endParaRPr lang="pt-BR" altLang="pt-BR"/>
          </a:p>
        </p:txBody>
      </p:sp>
    </p:spTree>
    <p:extLst>
      <p:ext uri="{BB962C8B-B14F-4D97-AF65-F5344CB8AC3E}">
        <p14:creationId xmlns:p14="http://schemas.microsoft.com/office/powerpoint/2010/main" val="370927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lstStyle/>
          <a:p>
            <a:pPr eaLnBrk="1" fontAlgn="auto" hangingPunct="1">
              <a:spcBef>
                <a:spcPts val="0"/>
              </a:spcBef>
              <a:spcAft>
                <a:spcPts val="0"/>
              </a:spcAft>
              <a:defRPr/>
            </a:pPr>
            <a:r>
              <a:rPr lang="pt-BR" b="1" cap="all" dirty="0" smtClean="0"/>
              <a:t>I – Os esforços inúteis dos homens PARA ESCAPAR DA MORTE</a:t>
            </a:r>
          </a:p>
          <a:p>
            <a:pPr eaLnBrk="1" fontAlgn="auto" hangingPunct="1">
              <a:spcBef>
                <a:spcPts val="0"/>
              </a:spcBef>
              <a:spcAft>
                <a:spcPts val="0"/>
              </a:spcAft>
              <a:defRPr/>
            </a:pPr>
            <a:r>
              <a:rPr lang="pt-BR" dirty="0" smtClean="0"/>
              <a:t> </a:t>
            </a:r>
          </a:p>
          <a:p>
            <a:pPr eaLnBrk="1" fontAlgn="auto" hangingPunct="1">
              <a:spcBef>
                <a:spcPts val="0"/>
              </a:spcBef>
              <a:spcAft>
                <a:spcPts val="0"/>
              </a:spcAft>
              <a:defRPr/>
            </a:pPr>
            <a:r>
              <a:rPr lang="pt-BR" dirty="0" smtClean="0"/>
              <a:t>A – A rainha Isabel da Inglaterra, num momento de angústia gritou: - “Tudo que possuo, por um momento de vida.”</a:t>
            </a:r>
          </a:p>
        </p:txBody>
      </p:sp>
      <p:sp>
        <p:nvSpPr>
          <p:cNvPr id="481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77B4CC-AB93-49C9-B758-B385DB57789E}" type="slidenum">
              <a:rPr lang="pt-BR" altLang="pt-BR"/>
              <a:pPr eaLnBrk="1" hangingPunct="1"/>
              <a:t>5</a:t>
            </a:fld>
            <a:endParaRPr lang="pt-BR" altLang="pt-BR"/>
          </a:p>
        </p:txBody>
      </p:sp>
    </p:spTree>
    <p:extLst>
      <p:ext uri="{BB962C8B-B14F-4D97-AF65-F5344CB8AC3E}">
        <p14:creationId xmlns:p14="http://schemas.microsoft.com/office/powerpoint/2010/main" val="213935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B – Luís XV da França tinha tal horror à morte que proibiu que dela se falasse em sua presença. Alguém lhe disse um dia que a igreja de S. Dioniso (que se via do palácio) continha o túmulo de seus antepassados. O rei mandou que construíssem outra torre entre a igreja e o seu palácio, para não a ver.</a:t>
            </a:r>
          </a:p>
          <a:p>
            <a:pPr eaLnBrk="1" hangingPunct="1">
              <a:spcBef>
                <a:spcPct val="0"/>
              </a:spcBef>
            </a:pPr>
            <a:endParaRPr lang="pt-BR" altLang="pt-BR" smtClean="0"/>
          </a:p>
          <a:p>
            <a:pPr eaLnBrk="1" hangingPunct="1">
              <a:spcBef>
                <a:spcPct val="0"/>
              </a:spcBef>
            </a:pPr>
            <a:endParaRPr lang="pt-BR" altLang="pt-BR" smtClean="0"/>
          </a:p>
        </p:txBody>
      </p:sp>
      <p:sp>
        <p:nvSpPr>
          <p:cNvPr id="491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EFEEC2-0989-41CF-8707-F75A7964F858}" type="slidenum">
              <a:rPr lang="pt-BR" altLang="pt-BR"/>
              <a:pPr eaLnBrk="1" hangingPunct="1"/>
              <a:t>6</a:t>
            </a:fld>
            <a:endParaRPr lang="pt-BR" altLang="pt-BR"/>
          </a:p>
        </p:txBody>
      </p:sp>
    </p:spTree>
    <p:extLst>
      <p:ext uri="{BB962C8B-B14F-4D97-AF65-F5344CB8AC3E}">
        <p14:creationId xmlns:p14="http://schemas.microsoft.com/office/powerpoint/2010/main" val="2755697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C – Em Tebas (Egito), foi encontrado o túmulo de faraó Tutancâmon que morreu aos 18 anos de idade. </a:t>
            </a:r>
          </a:p>
        </p:txBody>
      </p:sp>
      <p:sp>
        <p:nvSpPr>
          <p:cNvPr id="501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8377AD-589C-4EEA-BF32-DBD38266625E}" type="slidenum">
              <a:rPr lang="pt-BR" altLang="pt-BR"/>
              <a:pPr eaLnBrk="1" hangingPunct="1"/>
              <a:t>7</a:t>
            </a:fld>
            <a:endParaRPr lang="pt-BR" altLang="pt-BR"/>
          </a:p>
        </p:txBody>
      </p:sp>
    </p:spTree>
    <p:extLst>
      <p:ext uri="{BB962C8B-B14F-4D97-AF65-F5344CB8AC3E}">
        <p14:creationId xmlns:p14="http://schemas.microsoft.com/office/powerpoint/2010/main" val="171617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Estava embalsamado e mumificado para conservar o seu cadáver para o ilusório mundo do além. </a:t>
            </a:r>
          </a:p>
        </p:txBody>
      </p:sp>
      <p:sp>
        <p:nvSpPr>
          <p:cNvPr id="512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3E5ACA-B167-473F-9B4C-C286432E6904}" type="slidenum">
              <a:rPr lang="pt-BR" altLang="pt-BR"/>
              <a:pPr eaLnBrk="1" hangingPunct="1"/>
              <a:t>8</a:t>
            </a:fld>
            <a:endParaRPr lang="pt-BR" altLang="pt-BR"/>
          </a:p>
        </p:txBody>
      </p:sp>
    </p:spTree>
    <p:extLst>
      <p:ext uri="{BB962C8B-B14F-4D97-AF65-F5344CB8AC3E}">
        <p14:creationId xmlns:p14="http://schemas.microsoft.com/office/powerpoint/2010/main" val="260324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Havia abundante provisão, carruagens em ouro, vasos de alabastro e escravos mumificados para servir ao faraó no outro mundo. </a:t>
            </a:r>
          </a:p>
        </p:txBody>
      </p:sp>
      <p:sp>
        <p:nvSpPr>
          <p:cNvPr id="52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086B3B-99FB-4491-9DAF-450EC8808AE7}" type="slidenum">
              <a:rPr lang="pt-BR" altLang="pt-BR"/>
              <a:pPr eaLnBrk="1" hangingPunct="1"/>
              <a:t>9</a:t>
            </a:fld>
            <a:endParaRPr lang="pt-BR" altLang="pt-BR"/>
          </a:p>
        </p:txBody>
      </p:sp>
    </p:spTree>
    <p:extLst>
      <p:ext uri="{BB962C8B-B14F-4D97-AF65-F5344CB8AC3E}">
        <p14:creationId xmlns:p14="http://schemas.microsoft.com/office/powerpoint/2010/main" val="371988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pt-BR" smtClean="0"/>
              <a:t>Clique para editar o título mestre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lvl1pPr>
              <a:defRPr/>
            </a:lvl1pPr>
          </a:lstStyle>
          <a:p>
            <a:pPr>
              <a:defRPr/>
            </a:pPr>
            <a:fld id="{23B2C9DA-93B5-4E76-BAF7-A145C38ECCCF}"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A8A10766-AB26-4D92-8070-2B0F0F4F84AD}" type="slidenum">
              <a:rPr lang="pt-BR" altLang="pt-BR"/>
              <a:pPr/>
              <a:t>‹nº›</a:t>
            </a:fld>
            <a:endParaRPr lang="pt-BR" altLang="pt-BR"/>
          </a:p>
        </p:txBody>
      </p:sp>
    </p:spTree>
    <p:extLst>
      <p:ext uri="{BB962C8B-B14F-4D97-AF65-F5344CB8AC3E}">
        <p14:creationId xmlns:p14="http://schemas.microsoft.com/office/powerpoint/2010/main" val="3794635181"/>
      </p:ext>
    </p:extLst>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lvl1pPr>
              <a:defRPr/>
            </a:lvl1pPr>
          </a:lstStyle>
          <a:p>
            <a:pPr>
              <a:defRPr/>
            </a:pPr>
            <a:fld id="{3A01AA4D-002F-4F96-B199-E7054898DE4F}"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12F45557-D512-4EE5-BBBE-0E44D04E0B6C}" type="slidenum">
              <a:rPr lang="pt-BR" altLang="pt-BR"/>
              <a:pPr/>
              <a:t>‹nº›</a:t>
            </a:fld>
            <a:endParaRPr lang="pt-BR" altLang="pt-BR"/>
          </a:p>
        </p:txBody>
      </p:sp>
    </p:spTree>
    <p:extLst>
      <p:ext uri="{BB962C8B-B14F-4D97-AF65-F5344CB8AC3E}">
        <p14:creationId xmlns:p14="http://schemas.microsoft.com/office/powerpoint/2010/main" val="3583881854"/>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pt-BR" smtClean="0"/>
              <a:t>Clique para editar o título mestre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lvl1pPr>
              <a:defRPr/>
            </a:lvl1pPr>
          </a:lstStyle>
          <a:p>
            <a:pPr>
              <a:defRPr/>
            </a:pPr>
            <a:fld id="{4B755D2E-9020-439B-8EEA-0FDF65CB3129}"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02E5D0EA-6787-4A37-AE92-3DFE3B3D4AF3}" type="slidenum">
              <a:rPr lang="pt-BR" altLang="pt-BR"/>
              <a:pPr/>
              <a:t>‹nº›</a:t>
            </a:fld>
            <a:endParaRPr lang="pt-BR" altLang="pt-BR"/>
          </a:p>
        </p:txBody>
      </p:sp>
    </p:spTree>
    <p:extLst>
      <p:ext uri="{BB962C8B-B14F-4D97-AF65-F5344CB8AC3E}">
        <p14:creationId xmlns:p14="http://schemas.microsoft.com/office/powerpoint/2010/main" val="1769639103"/>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9C27D702-C5F3-4625-A9DE-ED593D411A59}"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81739C83-ABD6-431A-A302-49B83E260AE5}" type="slidenum">
              <a:rPr lang="pt-BR" altLang="pt-BR"/>
              <a:pPr/>
              <a:t>‹nº›</a:t>
            </a:fld>
            <a:endParaRPr lang="pt-BR" altLang="pt-BR"/>
          </a:p>
        </p:txBody>
      </p:sp>
    </p:spTree>
    <p:extLst>
      <p:ext uri="{BB962C8B-B14F-4D97-AF65-F5344CB8AC3E}">
        <p14:creationId xmlns:p14="http://schemas.microsoft.com/office/powerpoint/2010/main" val="422923455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pt-BR" smtClean="0"/>
              <a:t>Clique para editar o título mestre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lvl1pPr>
              <a:defRPr/>
            </a:lvl1pPr>
          </a:lstStyle>
          <a:p>
            <a:pPr>
              <a:defRPr/>
            </a:pPr>
            <a:fld id="{2B66DDA3-B233-4D63-AB14-5EFE33AD88CE}"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2AA12763-2447-4676-A654-884FDBEAC40F}" type="slidenum">
              <a:rPr lang="pt-BR" altLang="pt-BR"/>
              <a:pPr/>
              <a:t>‹nº›</a:t>
            </a:fld>
            <a:endParaRPr lang="pt-BR" altLang="pt-BR"/>
          </a:p>
        </p:txBody>
      </p:sp>
    </p:spTree>
    <p:extLst>
      <p:ext uri="{BB962C8B-B14F-4D97-AF65-F5344CB8AC3E}">
        <p14:creationId xmlns:p14="http://schemas.microsoft.com/office/powerpoint/2010/main" val="3276662881"/>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pt-BR" smtClean="0"/>
              <a:t>Clique para editar o título mestre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3"/>
          <p:cNvSpPr>
            <a:spLocks noGrp="1"/>
          </p:cNvSpPr>
          <p:nvPr>
            <p:ph type="dt" sz="half" idx="10"/>
          </p:nvPr>
        </p:nvSpPr>
        <p:spPr/>
        <p:txBody>
          <a:bodyPr/>
          <a:lstStyle>
            <a:lvl1pPr>
              <a:defRPr/>
            </a:lvl1pPr>
          </a:lstStyle>
          <a:p>
            <a:pPr>
              <a:defRPr/>
            </a:pPr>
            <a:fld id="{F0084028-126A-4ED1-B388-27275D08A41D}" type="datetimeFigureOut">
              <a:rPr lang="pt-BR"/>
              <a:pPr>
                <a:defRPr/>
              </a:pPr>
              <a:t>22/02/2015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fld id="{F2FFDD97-2F17-43E4-B61D-7DFBF0F59A9E}" type="slidenum">
              <a:rPr lang="pt-BR" altLang="pt-BR"/>
              <a:pPr/>
              <a:t>‹nº›</a:t>
            </a:fld>
            <a:endParaRPr lang="pt-BR" altLang="pt-BR"/>
          </a:p>
        </p:txBody>
      </p:sp>
    </p:spTree>
    <p:extLst>
      <p:ext uri="{BB962C8B-B14F-4D97-AF65-F5344CB8AC3E}">
        <p14:creationId xmlns:p14="http://schemas.microsoft.com/office/powerpoint/2010/main" val="3424092093"/>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Date Placeholder 3"/>
          <p:cNvSpPr>
            <a:spLocks noGrp="1"/>
          </p:cNvSpPr>
          <p:nvPr>
            <p:ph type="dt" sz="half" idx="10"/>
          </p:nvPr>
        </p:nvSpPr>
        <p:spPr/>
        <p:txBody>
          <a:bodyPr/>
          <a:lstStyle>
            <a:lvl1pPr>
              <a:defRPr/>
            </a:lvl1pPr>
          </a:lstStyle>
          <a:p>
            <a:pPr>
              <a:defRPr/>
            </a:pPr>
            <a:fld id="{D5D8ED6D-3464-45D7-AC71-B3225D51C202}" type="datetimeFigureOut">
              <a:rPr lang="pt-BR"/>
              <a:pPr>
                <a:defRPr/>
              </a:pPr>
              <a:t>22/02/2015</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fld id="{869C91AE-82F3-42B4-B123-FB265DDD7825}" type="slidenum">
              <a:rPr lang="pt-BR" altLang="pt-BR"/>
              <a:pPr/>
              <a:t>‹nº›</a:t>
            </a:fld>
            <a:endParaRPr lang="pt-BR" altLang="pt-BR"/>
          </a:p>
        </p:txBody>
      </p:sp>
    </p:spTree>
    <p:extLst>
      <p:ext uri="{BB962C8B-B14F-4D97-AF65-F5344CB8AC3E}">
        <p14:creationId xmlns:p14="http://schemas.microsoft.com/office/powerpoint/2010/main" val="1035953319"/>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Date Placeholder 3"/>
          <p:cNvSpPr>
            <a:spLocks noGrp="1"/>
          </p:cNvSpPr>
          <p:nvPr>
            <p:ph type="dt" sz="half" idx="10"/>
          </p:nvPr>
        </p:nvSpPr>
        <p:spPr/>
        <p:txBody>
          <a:bodyPr/>
          <a:lstStyle>
            <a:lvl1pPr>
              <a:defRPr/>
            </a:lvl1pPr>
          </a:lstStyle>
          <a:p>
            <a:pPr>
              <a:defRPr/>
            </a:pPr>
            <a:fld id="{258C5526-6458-4BE0-9E01-3088415AB230}" type="datetimeFigureOut">
              <a:rPr lang="pt-BR"/>
              <a:pPr>
                <a:defRPr/>
              </a:pPr>
              <a:t>22/02/2015</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fld id="{72392E43-08E1-4540-BF7F-512A699DF6C6}" type="slidenum">
              <a:rPr lang="pt-BR" altLang="pt-BR"/>
              <a:pPr/>
              <a:t>‹nº›</a:t>
            </a:fld>
            <a:endParaRPr lang="pt-BR" altLang="pt-BR"/>
          </a:p>
        </p:txBody>
      </p:sp>
    </p:spTree>
    <p:extLst>
      <p:ext uri="{BB962C8B-B14F-4D97-AF65-F5344CB8AC3E}">
        <p14:creationId xmlns:p14="http://schemas.microsoft.com/office/powerpoint/2010/main" val="146514039"/>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573C11-D05E-465B-A6A0-5F52ADB23104}" type="datetimeFigureOut">
              <a:rPr lang="pt-BR"/>
              <a:pPr>
                <a:defRPr/>
              </a:pPr>
              <a:t>22/02/2015</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029B8B55-2096-4ACD-A404-2942F7D9781D}" type="slidenum">
              <a:rPr lang="pt-BR" altLang="pt-BR"/>
              <a:pPr/>
              <a:t>‹nº›</a:t>
            </a:fld>
            <a:endParaRPr lang="pt-BR" altLang="pt-BR"/>
          </a:p>
        </p:txBody>
      </p:sp>
    </p:spTree>
    <p:extLst>
      <p:ext uri="{BB962C8B-B14F-4D97-AF65-F5344CB8AC3E}">
        <p14:creationId xmlns:p14="http://schemas.microsoft.com/office/powerpoint/2010/main" val="481142705"/>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pt-BR" smtClean="0"/>
              <a:t>Clique para editar o título mestre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3"/>
          <p:cNvSpPr>
            <a:spLocks noGrp="1"/>
          </p:cNvSpPr>
          <p:nvPr>
            <p:ph type="dt" sz="half" idx="10"/>
          </p:nvPr>
        </p:nvSpPr>
        <p:spPr/>
        <p:txBody>
          <a:bodyPr/>
          <a:lstStyle>
            <a:lvl1pPr>
              <a:defRPr/>
            </a:lvl1pPr>
          </a:lstStyle>
          <a:p>
            <a:pPr>
              <a:defRPr/>
            </a:pPr>
            <a:fld id="{349A5548-B8DC-4850-BBD2-F818DF538445}" type="datetimeFigureOut">
              <a:rPr lang="pt-BR"/>
              <a:pPr>
                <a:defRPr/>
              </a:pPr>
              <a:t>22/02/2015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fld id="{C403A720-167A-48CD-A8B6-F5B89FA076BC}" type="slidenum">
              <a:rPr lang="pt-BR" altLang="pt-BR"/>
              <a:pPr/>
              <a:t>‹nº›</a:t>
            </a:fld>
            <a:endParaRPr lang="pt-BR" altLang="pt-BR"/>
          </a:p>
        </p:txBody>
      </p:sp>
    </p:spTree>
    <p:extLst>
      <p:ext uri="{BB962C8B-B14F-4D97-AF65-F5344CB8AC3E}">
        <p14:creationId xmlns:p14="http://schemas.microsoft.com/office/powerpoint/2010/main" val="1801976591"/>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5" name="Group 15"/>
          <p:cNvGrpSpPr>
            <a:grpSpLocks/>
          </p:cNvGrpSpPr>
          <p:nvPr/>
        </p:nvGrpSpPr>
        <p:grpSpPr bwMode="auto">
          <a:xfrm>
            <a:off x="4516438" y="993775"/>
            <a:ext cx="1846262" cy="1530350"/>
            <a:chOff x="4718762" y="993075"/>
            <a:chExt cx="1847138" cy="1530439"/>
          </a:xfrm>
        </p:grpSpPr>
        <p:sp>
          <p:nvSpPr>
            <p:cNvPr id="6"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pt-BR" smtClean="0"/>
              <a:t>Clique para editar o título mestre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rtlCol="0">
            <a:normAutofit/>
          </a:bodyPr>
          <a:lstStyle/>
          <a:p>
            <a:pPr lvl="0"/>
            <a:r>
              <a:rPr lang="pt-BR" noProof="0" smtClean="0"/>
              <a:t>Clique no ícone para adicionar uma imagem</a:t>
            </a:r>
            <a:endParaRPr lang="en-US" noProof="0"/>
          </a:p>
        </p:txBody>
      </p:sp>
      <p:sp>
        <p:nvSpPr>
          <p:cNvPr id="14" name="Date Placeholder 4"/>
          <p:cNvSpPr>
            <a:spLocks noGrp="1"/>
          </p:cNvSpPr>
          <p:nvPr>
            <p:ph type="dt" sz="half" idx="15"/>
          </p:nvPr>
        </p:nvSpPr>
        <p:spPr/>
        <p:txBody>
          <a:bodyPr/>
          <a:lstStyle>
            <a:lvl1pPr>
              <a:defRPr/>
            </a:lvl1pPr>
          </a:lstStyle>
          <a:p>
            <a:pPr>
              <a:defRPr/>
            </a:pPr>
            <a:fld id="{F53E0E17-ED1E-467A-BBDC-E4F635ADCA5B}" type="datetimeFigureOut">
              <a:rPr lang="pt-BR"/>
              <a:pPr>
                <a:defRPr/>
              </a:pPr>
              <a:t>22/02/2015</a:t>
            </a:fld>
            <a:endParaRPr lang="pt-BR"/>
          </a:p>
        </p:txBody>
      </p:sp>
      <p:sp>
        <p:nvSpPr>
          <p:cNvPr id="15" name="Footer Placeholder 5"/>
          <p:cNvSpPr>
            <a:spLocks noGrp="1"/>
          </p:cNvSpPr>
          <p:nvPr>
            <p:ph type="ftr" sz="quarter" idx="16"/>
          </p:nvPr>
        </p:nvSpPr>
        <p:spPr/>
        <p:txBody>
          <a:bodyPr/>
          <a:lstStyle>
            <a:lvl1pPr>
              <a:defRPr/>
            </a:lvl1pPr>
          </a:lstStyle>
          <a:p>
            <a:pPr>
              <a:defRPr/>
            </a:pPr>
            <a:endParaRPr lang="pt-BR"/>
          </a:p>
        </p:txBody>
      </p:sp>
      <p:sp>
        <p:nvSpPr>
          <p:cNvPr id="16" name="Slide Number Placeholder 6"/>
          <p:cNvSpPr>
            <a:spLocks noGrp="1"/>
          </p:cNvSpPr>
          <p:nvPr>
            <p:ph type="sldNum" sz="quarter" idx="17"/>
          </p:nvPr>
        </p:nvSpPr>
        <p:spPr/>
        <p:txBody>
          <a:bodyPr/>
          <a:lstStyle>
            <a:lvl1pPr>
              <a:defRPr/>
            </a:lvl1pPr>
          </a:lstStyle>
          <a:p>
            <a:fld id="{C016E5AD-B610-4802-ADA8-35C480CDD544}" type="slidenum">
              <a:rPr lang="pt-BR" altLang="pt-BR"/>
              <a:pPr/>
              <a:t>‹nº›</a:t>
            </a:fld>
            <a:endParaRPr lang="pt-BR" altLang="pt-BR"/>
          </a:p>
        </p:txBody>
      </p:sp>
    </p:spTree>
    <p:extLst>
      <p:ext uri="{BB962C8B-B14F-4D97-AF65-F5344CB8AC3E}">
        <p14:creationId xmlns:p14="http://schemas.microsoft.com/office/powerpoint/2010/main" val="3306900362"/>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39321"/>
            </a:gs>
            <a:gs pos="100000">
              <a:srgbClr val="D03000"/>
            </a:gs>
          </a:gsLst>
          <a:lin ang="5400000" scaled="1"/>
        </a:gradFill>
        <a:effectLst/>
      </p:bgPr>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97" name="Oval 96"/>
          <p:cNvSpPr>
            <a:spLocks noChangeAspect="1"/>
          </p:cNvSpPr>
          <p:nvPr/>
        </p:nvSpPr>
        <p:spPr>
          <a:xfrm>
            <a:off x="11113" y="4941888"/>
            <a:ext cx="611187" cy="61118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0" name="Oval 99"/>
          <p:cNvSpPr>
            <a:spLocks noChangeAspect="1"/>
          </p:cNvSpPr>
          <p:nvPr/>
        </p:nvSpPr>
        <p:spPr>
          <a:xfrm>
            <a:off x="-25400" y="482600"/>
            <a:ext cx="598488" cy="904875"/>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3" name="Oval 102"/>
          <p:cNvSpPr>
            <a:spLocks noChangeAspect="1"/>
          </p:cNvSpPr>
          <p:nvPr/>
        </p:nvSpPr>
        <p:spPr>
          <a:xfrm>
            <a:off x="371475" y="1887538"/>
            <a:ext cx="609600" cy="60960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7" name="Oval 106"/>
          <p:cNvSpPr>
            <a:spLocks noChangeAspect="1"/>
          </p:cNvSpPr>
          <p:nvPr/>
        </p:nvSpPr>
        <p:spPr>
          <a:xfrm>
            <a:off x="7748588" y="282575"/>
            <a:ext cx="1128712" cy="1128713"/>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0" name="Oval 109"/>
          <p:cNvSpPr>
            <a:spLocks noChangeAspect="1"/>
          </p:cNvSpPr>
          <p:nvPr/>
        </p:nvSpPr>
        <p:spPr>
          <a:xfrm>
            <a:off x="7470775" y="1327150"/>
            <a:ext cx="608013" cy="608013"/>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1" name="Oval 110"/>
          <p:cNvSpPr>
            <a:spLocks noChangeAspect="1"/>
          </p:cNvSpPr>
          <p:nvPr/>
        </p:nvSpPr>
        <p:spPr>
          <a:xfrm>
            <a:off x="7629525" y="5611813"/>
            <a:ext cx="738188" cy="73818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3" name="Oval 112"/>
          <p:cNvSpPr>
            <a:spLocks noChangeAspect="1"/>
          </p:cNvSpPr>
          <p:nvPr/>
        </p:nvSpPr>
        <p:spPr>
          <a:xfrm>
            <a:off x="7494588" y="4927600"/>
            <a:ext cx="738187" cy="738188"/>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1159" name="Title Placeholder 1"/>
          <p:cNvSpPr>
            <a:spLocks noGrp="1"/>
          </p:cNvSpPr>
          <p:nvPr>
            <p:ph type="title"/>
          </p:nvPr>
        </p:nvSpPr>
        <p:spPr bwMode="auto">
          <a:xfrm>
            <a:off x="1009650" y="676275"/>
            <a:ext cx="7124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endParaRPr lang="en-US" altLang="pt-BR" smtClean="0"/>
          </a:p>
        </p:txBody>
      </p:sp>
      <p:sp>
        <p:nvSpPr>
          <p:cNvPr id="1160" name="Text Placeholder 2"/>
          <p:cNvSpPr>
            <a:spLocks noGrp="1"/>
          </p:cNvSpPr>
          <p:nvPr>
            <p:ph type="body" idx="1"/>
          </p:nvPr>
        </p:nvSpPr>
        <p:spPr bwMode="auto">
          <a:xfrm>
            <a:off x="1009650" y="1806575"/>
            <a:ext cx="71247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endParaRPr lang="en-US" altLang="pt-BR" smtClean="0"/>
          </a:p>
        </p:txBody>
      </p:sp>
      <p:sp>
        <p:nvSpPr>
          <p:cNvPr id="4" name="Date Placeholder 3"/>
          <p:cNvSpPr>
            <a:spLocks noGrp="1"/>
          </p:cNvSpPr>
          <p:nvPr>
            <p:ph type="dt" sz="half" idx="2"/>
          </p:nvPr>
        </p:nvSpPr>
        <p:spPr>
          <a:xfrm>
            <a:off x="6437313" y="5951538"/>
            <a:ext cx="2133600" cy="365125"/>
          </a:xfrm>
          <a:prstGeom prst="rect">
            <a:avLst/>
          </a:prstGeom>
        </p:spPr>
        <p:txBody>
          <a:bodyPr vert="horz" lIns="91440" tIns="45720" rIns="91440" bIns="45720" rtlCol="0" anchor="b"/>
          <a:lstStyle>
            <a:lvl1pPr algn="r">
              <a:defRPr sz="900">
                <a:solidFill>
                  <a:schemeClr val="tx1">
                    <a:tint val="75000"/>
                  </a:schemeClr>
                </a:solidFill>
                <a:latin typeface="Arial" charset="0"/>
                <a:cs typeface="Arial" charset="0"/>
              </a:defRPr>
            </a:lvl1pPr>
          </a:lstStyle>
          <a:p>
            <a:pPr>
              <a:defRPr/>
            </a:pPr>
            <a:fld id="{81D97223-997B-4216-89F5-FC2D6789E5CF}" type="datetimeFigureOut">
              <a:rPr lang="pt-BR"/>
              <a:pPr>
                <a:defRPr/>
              </a:pPr>
              <a:t>22/02/2015</a:t>
            </a:fld>
            <a:endParaRPr lang="pt-BR"/>
          </a:p>
        </p:txBody>
      </p:sp>
      <p:sp>
        <p:nvSpPr>
          <p:cNvPr id="5" name="Footer Placeholder 4"/>
          <p:cNvSpPr>
            <a:spLocks noGrp="1"/>
          </p:cNvSpPr>
          <p:nvPr>
            <p:ph type="ftr" sz="quarter" idx="3"/>
          </p:nvPr>
        </p:nvSpPr>
        <p:spPr>
          <a:xfrm>
            <a:off x="1181100" y="5951538"/>
            <a:ext cx="5256213" cy="365125"/>
          </a:xfrm>
          <a:prstGeom prst="rect">
            <a:avLst/>
          </a:prstGeom>
        </p:spPr>
        <p:txBody>
          <a:bodyPr vert="horz" lIns="91440" tIns="45720" rIns="91440" bIns="45720" rtlCol="0" anchor="b"/>
          <a:lstStyle>
            <a:lvl1pPr algn="l">
              <a:defRPr sz="900">
                <a:solidFill>
                  <a:schemeClr val="tx1">
                    <a:tint val="75000"/>
                  </a:schemeClr>
                </a:solidFill>
                <a:latin typeface="Arial" charset="0"/>
                <a:cs typeface="Arial" charset="0"/>
              </a:defRPr>
            </a:lvl1pPr>
          </a:lstStyle>
          <a:p>
            <a:pPr>
              <a:defRPr/>
            </a:pPr>
            <a:endParaRPr lang="pt-BR"/>
          </a:p>
        </p:txBody>
      </p:sp>
      <p:sp>
        <p:nvSpPr>
          <p:cNvPr id="6" name="Slide Number Placeholder 5"/>
          <p:cNvSpPr>
            <a:spLocks noGrp="1"/>
          </p:cNvSpPr>
          <p:nvPr>
            <p:ph type="sldNum" sz="quarter" idx="4"/>
          </p:nvPr>
        </p:nvSpPr>
        <p:spPr>
          <a:xfrm>
            <a:off x="573088" y="5951538"/>
            <a:ext cx="608012" cy="365125"/>
          </a:xfrm>
          <a:prstGeom prst="rect">
            <a:avLst/>
          </a:prstGeom>
        </p:spPr>
        <p:txBody>
          <a:bodyPr vert="horz" wrap="square" lIns="91440" tIns="45720" rIns="91440" bIns="45720" numCol="1" anchor="b" anchorCtr="0" compatLnSpc="1">
            <a:prstTxWarp prst="textNoShape">
              <a:avLst/>
            </a:prstTxWarp>
          </a:bodyPr>
          <a:lstStyle>
            <a:lvl1pPr>
              <a:defRPr>
                <a:solidFill>
                  <a:srgbClr val="FFFFFF"/>
                </a:solidFill>
              </a:defRPr>
            </a:lvl1pPr>
          </a:lstStyle>
          <a:p>
            <a:fld id="{58230759-2F62-4D7E-945D-1526CA69F174}" type="slidenum">
              <a:rPr lang="pt-BR" altLang="pt-BR"/>
              <a:pPr/>
              <a:t>‹nº›</a:t>
            </a:fld>
            <a:endParaRPr lang="pt-BR" altLang="pt-B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60" name="Oval 59"/>
          <p:cNvSpPr>
            <a:spLocks noChangeAspect="1"/>
          </p:cNvSpPr>
          <p:nvPr/>
        </p:nvSpPr>
        <p:spPr>
          <a:xfrm>
            <a:off x="153988" y="2698750"/>
            <a:ext cx="468312" cy="468313"/>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61" name="Oval 60"/>
          <p:cNvSpPr>
            <a:spLocks noChangeAspect="1"/>
          </p:cNvSpPr>
          <p:nvPr/>
        </p:nvSpPr>
        <p:spPr>
          <a:xfrm>
            <a:off x="474663" y="3167063"/>
            <a:ext cx="458787" cy="45878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31" r:id="rId9"/>
    <p:sldLayoutId id="2147483729" r:id="rId10"/>
    <p:sldLayoutId id="2147483730" r:id="rId11"/>
  </p:sldLayoutIdLst>
  <p:transition>
    <p:randomBar dir="vert"/>
  </p:transition>
  <p:timing>
    <p:tnLst>
      <p:par>
        <p:cTn id="1" dur="indefinite" restart="never" nodeType="tmRoot"/>
      </p:par>
    </p:tnLst>
  </p:timing>
  <p:txStyles>
    <p:titleStyle>
      <a:lvl1pPr algn="l" defTabSz="457200" rtl="0" eaLnBrk="0" fontAlgn="base" hangingPunct="0">
        <a:spcBef>
          <a:spcPct val="0"/>
        </a:spcBef>
        <a:spcAft>
          <a:spcPct val="0"/>
        </a:spcAft>
        <a:defRPr sz="3200" kern="1200">
          <a:solidFill>
            <a:schemeClr val="tx1"/>
          </a:solidFill>
          <a:latin typeface="+mj-lt"/>
          <a:ea typeface="Trebuchet MS" pitchFamily="34" charset="0"/>
          <a:cs typeface="Trebuchet MS"/>
        </a:defRPr>
      </a:lvl1pPr>
      <a:lvl2pPr algn="l" defTabSz="457200" rtl="0" eaLnBrk="0" fontAlgn="base" hangingPunct="0">
        <a:spcBef>
          <a:spcPct val="0"/>
        </a:spcBef>
        <a:spcAft>
          <a:spcPct val="0"/>
        </a:spcAft>
        <a:defRPr sz="3200">
          <a:solidFill>
            <a:schemeClr val="tx1"/>
          </a:solidFill>
          <a:latin typeface="Verdana" pitchFamily="34" charset="0"/>
          <a:ea typeface="Trebuchet MS" pitchFamily="34" charset="0"/>
          <a:cs typeface="Trebuchet MS" pitchFamily="34" charset="0"/>
        </a:defRPr>
      </a:lvl2pPr>
      <a:lvl3pPr algn="l" defTabSz="457200" rtl="0" eaLnBrk="0" fontAlgn="base" hangingPunct="0">
        <a:spcBef>
          <a:spcPct val="0"/>
        </a:spcBef>
        <a:spcAft>
          <a:spcPct val="0"/>
        </a:spcAft>
        <a:defRPr sz="3200">
          <a:solidFill>
            <a:schemeClr val="tx1"/>
          </a:solidFill>
          <a:latin typeface="Verdana" pitchFamily="34" charset="0"/>
          <a:ea typeface="Trebuchet MS" pitchFamily="34" charset="0"/>
          <a:cs typeface="Trebuchet MS" pitchFamily="34" charset="0"/>
        </a:defRPr>
      </a:lvl3pPr>
      <a:lvl4pPr algn="l" defTabSz="457200" rtl="0" eaLnBrk="0" fontAlgn="base" hangingPunct="0">
        <a:spcBef>
          <a:spcPct val="0"/>
        </a:spcBef>
        <a:spcAft>
          <a:spcPct val="0"/>
        </a:spcAft>
        <a:defRPr sz="3200">
          <a:solidFill>
            <a:schemeClr val="tx1"/>
          </a:solidFill>
          <a:latin typeface="Verdana" pitchFamily="34" charset="0"/>
          <a:ea typeface="Trebuchet MS" pitchFamily="34" charset="0"/>
          <a:cs typeface="Trebuchet MS" pitchFamily="34" charset="0"/>
        </a:defRPr>
      </a:lvl4pPr>
      <a:lvl5pPr algn="l" defTabSz="457200" rtl="0" eaLnBrk="0" fontAlgn="base" hangingPunct="0">
        <a:spcBef>
          <a:spcPct val="0"/>
        </a:spcBef>
        <a:spcAft>
          <a:spcPct val="0"/>
        </a:spcAft>
        <a:defRPr sz="3200">
          <a:solidFill>
            <a:schemeClr val="tx1"/>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tx2"/>
        </a:buClr>
        <a:buFont typeface="Wingdings 2" panose="05020102010507070707" pitchFamily="18" charset="2"/>
        <a:buChar char=""/>
        <a:defRPr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chemeClr val="tx2"/>
        </a:buClr>
        <a:buFont typeface="Wingdings 2" panose="05020102010507070707" pitchFamily="18" charset="2"/>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Clr>
          <a:schemeClr val="tx2"/>
        </a:buClr>
        <a:buFont typeface="Wingdings 2" panose="05020102010507070707" pitchFamily="18" charset="2"/>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Clr>
          <a:schemeClr val="tx2"/>
        </a:buClr>
        <a:buFont typeface="Wingdings 2" panose="05020102010507070707" pitchFamily="18" charset="2"/>
        <a:buChar char=""/>
        <a:defRPr sz="12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Clr>
          <a:schemeClr val="tx2"/>
        </a:buClr>
        <a:buFont typeface="Wingdings 2" panose="05020102010507070707" pitchFamily="18"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file:///D:\Downloads\morte%2004.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file:///D:\Downloads\morte%2002.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file:///D:\Downloads\morte%2005.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
        <p:nvSpPr>
          <p:cNvPr id="4" name="Retângulo 3"/>
          <p:cNvSpPr/>
          <p:nvPr/>
        </p:nvSpPr>
        <p:spPr>
          <a:xfrm>
            <a:off x="1430530" y="667142"/>
            <a:ext cx="7268336" cy="196977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spcBef>
                <a:spcPts val="0"/>
              </a:spcBef>
              <a:defRPr/>
            </a:pPr>
            <a:r>
              <a:rPr lang="pt-BR" sz="6600" b="1" spc="50" dirty="0" smtClean="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O </a:t>
            </a:r>
            <a:r>
              <a:rPr lang="pt-BR" sz="66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Que É A Morte?</a:t>
            </a:r>
            <a:endParaRPr lang="pt-BR" sz="66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endParaRPr>
          </a:p>
          <a:p>
            <a:pPr algn="r">
              <a:spcBef>
                <a:spcPts val="0"/>
              </a:spcBef>
              <a:defRPr/>
            </a:pPr>
            <a:r>
              <a:rPr lang="pt-BR" sz="2800" b="1" spc="50" dirty="0" smtClean="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Pastoral Estudantil APV</a:t>
            </a:r>
          </a:p>
          <a:p>
            <a:pPr algn="r">
              <a:spcBef>
                <a:spcPts val="0"/>
              </a:spcBef>
              <a:defRPr/>
            </a:pPr>
            <a:r>
              <a:rPr lang="pt-BR" sz="2800" b="1" spc="50" dirty="0" smtClean="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a:t>
            </a: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 </a:t>
            </a: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Ismael </a:t>
            </a:r>
            <a:r>
              <a:rPr lang="pt-BR" sz="2800" b="1" spc="50" dirty="0" err="1" smtClean="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Ruperto</a:t>
            </a:r>
            <a:endPar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m 1" descr="005.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m 1" descr="005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1" descr="005b.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m 1" descr="006.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m 1" descr="006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1" descr="007.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1" descr="008.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m 1" descr="009.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m 1" descr="010.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m 1" descr="011.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1" descr="001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1" descr="012.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m 1" descr="012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1" descr="013.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m 1" descr="014.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m 1" descr="015.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m 1" descr="016.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1" descr="017.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m 1" descr="018.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m 1" descr="019.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1" descr="019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m 1" descr="002.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m 1" descr="020.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m 1" descr="020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m 1" descr="021.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m 1" descr="022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m 1" descr="023.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m 1" descr="024.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m 1" descr="025.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m 1" descr="026.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m 1" descr="003.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m 1" descr="003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m 1" descr="003b.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1" descr="004.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1" descr="004b.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m 1" descr="004c.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atin typeface="Calibri" pitchFamily="34" charset="0"/>
            </a:endParaRPr>
          </a:p>
        </p:txBody>
      </p:sp>
    </p:spTree>
  </p:cSld>
  <p:clrMapOvr>
    <a:masterClrMapping/>
  </p:clrMapOvr>
  <p:transition>
    <p:randomBar dir="vert"/>
  </p:transition>
  <p:timing>
    <p:tnLst>
      <p:par>
        <p:cTn id="1" dur="indefinite" restart="never" nodeType="tmRoot"/>
      </p:par>
    </p:tnLst>
  </p:timing>
</p:sld>
</file>

<file path=ppt/theme/theme1.xml><?xml version="1.0" encoding="utf-8"?>
<a:theme xmlns:a="http://schemas.openxmlformats.org/drawingml/2006/main" name="Verão">
  <a:themeElements>
    <a:clrScheme name="Verão">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Verã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ão">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Verão</Template>
  <TotalTime>203</TotalTime>
  <Words>1186</Words>
  <Application>Microsoft Office PowerPoint</Application>
  <PresentationFormat>Apresentação na tela (4:3)</PresentationFormat>
  <Paragraphs>111</Paragraphs>
  <Slides>39</Slides>
  <Notes>39</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39</vt:i4>
      </vt:variant>
    </vt:vector>
  </HeadingPairs>
  <TitlesOfParts>
    <vt:vector size="46" baseType="lpstr">
      <vt:lpstr>Arial</vt:lpstr>
      <vt:lpstr>Verdana</vt:lpstr>
      <vt:lpstr>Trebuchet MS</vt:lpstr>
      <vt:lpstr>Wingdings 2</vt:lpstr>
      <vt:lpstr>Calibri</vt:lpstr>
      <vt:lpstr>Symbol</vt:lpstr>
      <vt:lpstr>Verão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PE2013-C35-O QUE É A MORTE?</dc:title>
  <dc:subject>PASTOR DE ESCOLA</dc:subject>
  <dc:creator>Pr. MARCELO AUGUSTO DE CARVALHO</dc:creator>
  <cp:keywords>www.4tons.com</cp:keywords>
  <dc:description>COMÉRCIO PROIBIDO. USO PESSOAL</dc:description>
  <cp:lastModifiedBy>pr. marcelo carvalho</cp:lastModifiedBy>
  <cp:revision>43</cp:revision>
  <dcterms:created xsi:type="dcterms:W3CDTF">2009-08-11T11:25:32Z</dcterms:created>
  <dcterms:modified xsi:type="dcterms:W3CDTF">2015-02-22T16:29:44Z</dcterms:modified>
  <cp:category>CAPELAS 2013</cp:category>
</cp:coreProperties>
</file>