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602" r:id="rId2"/>
    <p:sldId id="603" r:id="rId3"/>
    <p:sldId id="604" r:id="rId4"/>
    <p:sldId id="605" r:id="rId5"/>
    <p:sldId id="606" r:id="rId6"/>
    <p:sldId id="327" r:id="rId7"/>
    <p:sldId id="328" r:id="rId8"/>
    <p:sldId id="572" r:id="rId9"/>
    <p:sldId id="329" r:id="rId10"/>
    <p:sldId id="330" r:id="rId11"/>
    <p:sldId id="578" r:id="rId12"/>
    <p:sldId id="331" r:id="rId13"/>
    <p:sldId id="332" r:id="rId14"/>
    <p:sldId id="580" r:id="rId15"/>
    <p:sldId id="333" r:id="rId16"/>
    <p:sldId id="334" r:id="rId17"/>
    <p:sldId id="581" r:id="rId18"/>
    <p:sldId id="335" r:id="rId19"/>
    <p:sldId id="336" r:id="rId20"/>
    <p:sldId id="586" r:id="rId21"/>
    <p:sldId id="337" r:id="rId22"/>
    <p:sldId id="338" r:id="rId23"/>
    <p:sldId id="587" r:id="rId24"/>
    <p:sldId id="339" r:id="rId25"/>
    <p:sldId id="340" r:id="rId26"/>
    <p:sldId id="588" r:id="rId27"/>
    <p:sldId id="422" r:id="rId28"/>
    <p:sldId id="423" r:id="rId29"/>
    <p:sldId id="607" r:id="rId30"/>
    <p:sldId id="528" r:id="rId31"/>
    <p:sldId id="550" r:id="rId32"/>
    <p:sldId id="589" r:id="rId33"/>
    <p:sldId id="529" r:id="rId34"/>
    <p:sldId id="551" r:id="rId35"/>
    <p:sldId id="573" r:id="rId36"/>
    <p:sldId id="530" r:id="rId37"/>
    <p:sldId id="552" r:id="rId38"/>
    <p:sldId id="590" r:id="rId39"/>
    <p:sldId id="531" r:id="rId40"/>
    <p:sldId id="553" r:id="rId41"/>
    <p:sldId id="591" r:id="rId42"/>
    <p:sldId id="532" r:id="rId43"/>
    <p:sldId id="554" r:id="rId44"/>
    <p:sldId id="601" r:id="rId45"/>
    <p:sldId id="533" r:id="rId46"/>
    <p:sldId id="555" r:id="rId47"/>
    <p:sldId id="593" r:id="rId48"/>
    <p:sldId id="534" r:id="rId49"/>
    <p:sldId id="556" r:id="rId50"/>
    <p:sldId id="582" r:id="rId51"/>
    <p:sldId id="535" r:id="rId52"/>
    <p:sldId id="557" r:id="rId53"/>
    <p:sldId id="594" r:id="rId54"/>
    <p:sldId id="536" r:id="rId55"/>
    <p:sldId id="558" r:id="rId56"/>
    <p:sldId id="600" r:id="rId57"/>
    <p:sldId id="537" r:id="rId58"/>
    <p:sldId id="559" r:id="rId59"/>
    <p:sldId id="583" r:id="rId60"/>
    <p:sldId id="538" r:id="rId61"/>
    <p:sldId id="560" r:id="rId62"/>
    <p:sldId id="599" r:id="rId63"/>
    <p:sldId id="539" r:id="rId64"/>
    <p:sldId id="574" r:id="rId65"/>
    <p:sldId id="575" r:id="rId66"/>
    <p:sldId id="540" r:id="rId67"/>
    <p:sldId id="562" r:id="rId68"/>
    <p:sldId id="595" r:id="rId69"/>
    <p:sldId id="541" r:id="rId70"/>
    <p:sldId id="563" r:id="rId71"/>
    <p:sldId id="596" r:id="rId72"/>
    <p:sldId id="542" r:id="rId73"/>
    <p:sldId id="564" r:id="rId74"/>
    <p:sldId id="584" r:id="rId75"/>
    <p:sldId id="543" r:id="rId76"/>
    <p:sldId id="565" r:id="rId77"/>
    <p:sldId id="592" r:id="rId78"/>
    <p:sldId id="544" r:id="rId79"/>
    <p:sldId id="566" r:id="rId80"/>
    <p:sldId id="576" r:id="rId81"/>
    <p:sldId id="545" r:id="rId82"/>
    <p:sldId id="567" r:id="rId83"/>
    <p:sldId id="597" r:id="rId84"/>
    <p:sldId id="546" r:id="rId85"/>
    <p:sldId id="568" r:id="rId86"/>
    <p:sldId id="585" r:id="rId87"/>
    <p:sldId id="547" r:id="rId88"/>
    <p:sldId id="569" r:id="rId89"/>
    <p:sldId id="598" r:id="rId90"/>
    <p:sldId id="548" r:id="rId91"/>
    <p:sldId id="570" r:id="rId92"/>
    <p:sldId id="579" r:id="rId93"/>
    <p:sldId id="549" r:id="rId94"/>
    <p:sldId id="571" r:id="rId95"/>
    <p:sldId id="577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531" autoAdjust="0"/>
  </p:normalViewPr>
  <p:slideViewPr>
    <p:cSldViewPr>
      <p:cViewPr varScale="1">
        <p:scale>
          <a:sx n="61" d="100"/>
          <a:sy n="61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4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8490473-767E-4BA4-93A4-AB7539409817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dirty="0" smtClean="0"/>
              <a:t>Clique para editar 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DC2740-8FCD-4A0C-9F15-F59935A7D43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07377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12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4FE3C2A-9B4D-47D8-BA3D-E9DE09F64F1D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8171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5D3690-83DC-4E07-BEB3-4799B3A5974B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26341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EE83BE3-29A8-498F-AD83-1A7195672BBF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708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C8F2C-8B3B-4314-9F9E-A8F211D5073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52705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84938-122A-47B9-B791-56736063AAD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4003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7EF21-9438-4F7D-B262-E137D89937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559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D7E62B-BC5D-4C45-9511-3F86781E828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6217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0A69A4-E3E2-47C3-90C4-5E2175CD8F2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828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1E63B-4ECB-45CB-8EF8-9F7C5E422C0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8196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B34E9-80A4-47B5-B44F-5524BDDA880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474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0F23B-DF11-4A15-8206-62CD92823FE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4471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8AC50-DB81-4226-AFB4-6283B38F2F2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070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78CED8-A5E9-441B-A02D-4089CCAAEC3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750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06EC0-7178-49BE-82F9-69A44FD234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5558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978122C-85A8-44B3-9694-5D6C70026658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10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15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1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5 anos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122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10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15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1 anos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5 anos</a:t>
            </a:r>
            <a:endParaRPr lang="pt-BR" altLang="pt-BR" sz="60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das queimaduras que atingem somente a EPIDERME?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De quarto grau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De terceiro grau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De segundo grau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De primeiro grau</a:t>
            </a:r>
            <a:endParaRPr lang="pt-BR" altLang="pt-BR" sz="5400" smtClean="0">
              <a:latin typeface="Georgia" panose="02040502050405020303" pitchFamily="18" charset="0"/>
            </a:endParaRPr>
          </a:p>
        </p:txBody>
      </p:sp>
      <p:pic>
        <p:nvPicPr>
          <p:cNvPr id="153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De quarto grau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De terceiro grau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De segundo grau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De primeiro grau</a:t>
            </a:r>
            <a:endParaRPr lang="pt-BR" altLang="pt-BR" sz="54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163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Qual é o horário do dia de maior frequência de ataques cardíacos?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Manhã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Tarde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Noite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Madrugada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84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8482013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Manhã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Tarde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Noite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Madrugada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194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Nome que se dá ao MEDO DE ALTURA?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Hipefobia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Hoplofobia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Hobofobia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Hipsifobia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215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Hipefobia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Hoplofobia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Hobofobia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Hipsifobia</a:t>
            </a:r>
            <a:endParaRPr lang="pt-BR" altLang="pt-BR" sz="66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pic>
        <p:nvPicPr>
          <p:cNvPr id="225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A que país pertence a GROELÂNDIA?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Noruega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Dinamarca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Suécia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Finlândia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38835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Noruega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Dinamarca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Suécia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Finlândia</a:t>
            </a:r>
          </a:p>
        </p:txBody>
      </p:sp>
      <p:pic>
        <p:nvPicPr>
          <p:cNvPr id="256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Dia de nosso calendário conhecido como DIA DO EVANGÉLICO?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459787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23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 de março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 de outubro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 de novembro</a:t>
            </a:r>
          </a:p>
        </p:txBody>
      </p:sp>
      <p:pic>
        <p:nvPicPr>
          <p:cNvPr id="276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459787" cy="46799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23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 de março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 de outubro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23 de novembro</a:t>
            </a:r>
          </a:p>
        </p:txBody>
      </p:sp>
      <p:pic>
        <p:nvPicPr>
          <p:cNvPr id="286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A que empresa conhecida mundialmente pertence esse logo?</a:t>
            </a:r>
          </a:p>
        </p:txBody>
      </p:sp>
      <p:pic>
        <p:nvPicPr>
          <p:cNvPr id="29700" name="Picture 5" descr="http://t1.gstatic.com/images?q=tbn:ANd9GcT94op1AxmZL0RsR6PMQUelBoFvi7gfy3Kb8iz-DniRqKjFZyF0N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4941888"/>
            <a:ext cx="25050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Olimpikus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Adidas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Reebok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BHerbalife</a:t>
            </a:r>
          </a:p>
        </p:txBody>
      </p:sp>
      <p:pic>
        <p:nvPicPr>
          <p:cNvPr id="307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Olimpikus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Adidas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Reebok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BHerbalife</a:t>
            </a:r>
          </a:p>
        </p:txBody>
      </p:sp>
      <p:pic>
        <p:nvPicPr>
          <p:cNvPr id="317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solidFill>
                  <a:schemeClr val="bg1"/>
                </a:solidFill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Parte da medicina que estuda e trata os problemas do intestino grosso?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Urologia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Mastologista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Coloproctologista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Nefrologia</a:t>
            </a:r>
          </a:p>
        </p:txBody>
      </p:sp>
      <p:pic>
        <p:nvPicPr>
          <p:cNvPr id="337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Urologia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Mastologista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Coloproctologista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Nefrologia</a:t>
            </a:r>
          </a:p>
        </p:txBody>
      </p:sp>
      <p:pic>
        <p:nvPicPr>
          <p:cNvPr id="348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Segundo o livro do Apocalipse, quantos hão de ver a volta de Cristo?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Todas as pessoas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 os justos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 os anjos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Todos, justo e ímpios, e até todos os ímpios mortos</a:t>
            </a:r>
          </a:p>
        </p:txBody>
      </p:sp>
      <p:pic>
        <p:nvPicPr>
          <p:cNvPr id="368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Todas as pessoas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 os justos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Só os anjos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Todos, justo e ímpios, e até todos os ímpios mortos</a:t>
            </a:r>
          </a:p>
        </p:txBody>
      </p:sp>
      <p:pic>
        <p:nvPicPr>
          <p:cNvPr id="378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Lanche do McDonalds  feito à base de PEIXE?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Quarteirão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McChicken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McFish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Big Tasty</a:t>
            </a:r>
          </a:p>
        </p:txBody>
      </p:sp>
      <p:pic>
        <p:nvPicPr>
          <p:cNvPr id="399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Quarteirão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McChicken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McFish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Big Tasty</a:t>
            </a:r>
          </a:p>
        </p:txBody>
      </p:sp>
      <p:pic>
        <p:nvPicPr>
          <p:cNvPr id="409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Tempero em pó feito de pimentão vermelho?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Chili Powder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Capuchinha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Curry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Páprica</a:t>
            </a:r>
          </a:p>
        </p:txBody>
      </p:sp>
      <p:pic>
        <p:nvPicPr>
          <p:cNvPr id="430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Chili Powder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Capuchinha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Curry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Páprica</a:t>
            </a:r>
          </a:p>
        </p:txBody>
      </p:sp>
      <p:pic>
        <p:nvPicPr>
          <p:cNvPr id="440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que se dá ao NOCAUTE no JUDÔ?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Ippon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Nippon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Katame waza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knockdown</a:t>
            </a:r>
            <a:endParaRPr lang="pt-BR" altLang="pt-BR" sz="6600" b="1" smtClean="0">
              <a:solidFill>
                <a:srgbClr val="FFFFFF"/>
              </a:solidFill>
              <a:latin typeface="Georgia" panose="020405020504050203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60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Ippon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Nippon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Katame waza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knockdown</a:t>
            </a:r>
            <a:endParaRPr lang="pt-BR" altLang="pt-BR" sz="6600" b="1" smtClean="0">
              <a:solidFill>
                <a:srgbClr val="FFFFFF"/>
              </a:solidFill>
              <a:latin typeface="Georgia" panose="020405020504050203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71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A cenoura é riquíssima em que tipo de VITAMINA?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</a:p>
        </p:txBody>
      </p:sp>
      <p:pic>
        <p:nvPicPr>
          <p:cNvPr id="491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</a:p>
        </p:txBody>
      </p:sp>
      <p:pic>
        <p:nvPicPr>
          <p:cNvPr id="501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Nome da principal fábrica de sangue do corpo humano?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Rins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Fígado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Medula Óssea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Coração</a:t>
            </a:r>
          </a:p>
        </p:txBody>
      </p:sp>
      <p:pic>
        <p:nvPicPr>
          <p:cNvPr id="522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solidFill>
                  <a:schemeClr val="bg1"/>
                </a:solidFill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solidFill>
                  <a:schemeClr val="bg1"/>
                </a:solidFill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solidFill>
                  <a:schemeClr val="bg1"/>
                </a:solidFill>
                <a:latin typeface="Georgia" pitchFamily="18" charset="0"/>
              </a:rPr>
              <a:t> 3A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Rins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Fígado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Medula Óssea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Coração</a:t>
            </a:r>
          </a:p>
        </p:txBody>
      </p:sp>
      <p:pic>
        <p:nvPicPr>
          <p:cNvPr id="5325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Quanto pesa, em média, uma bola de BASQUETE?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600-650g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255-284g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383-439g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400-422g</a:t>
            </a:r>
          </a:p>
        </p:txBody>
      </p:sp>
      <p:pic>
        <p:nvPicPr>
          <p:cNvPr id="552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600-650g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255-284g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383-439g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400-422g</a:t>
            </a:r>
          </a:p>
        </p:txBody>
      </p:sp>
      <p:pic>
        <p:nvPicPr>
          <p:cNvPr id="5632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Quantos quilômetros corre um atleta em uma MARATONA?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38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42</a:t>
            </a:r>
          </a:p>
        </p:txBody>
      </p:sp>
      <p:pic>
        <p:nvPicPr>
          <p:cNvPr id="583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38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50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42</a:t>
            </a:r>
          </a:p>
        </p:txBody>
      </p:sp>
      <p:pic>
        <p:nvPicPr>
          <p:cNvPr id="5939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z="6600" b="1" dirty="0" smtClean="0">
                <a:latin typeface="Georgia" pitchFamily="18" charset="0"/>
              </a:rPr>
              <a:t> Número de decibéis de um walkman em volume máximo?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sz="3200" b="1" dirty="0" smtClean="0">
                <a:latin typeface="Georgia" pitchFamily="18" charset="0"/>
              </a:rPr>
              <a:t>(Limite saudável do ouvido é 85 </a:t>
            </a:r>
            <a:r>
              <a:rPr lang="pt-BR" sz="3200" b="1" dirty="0" err="1" smtClean="0">
                <a:latin typeface="Georgia" pitchFamily="18" charset="0"/>
              </a:rPr>
              <a:t>db</a:t>
            </a:r>
            <a:r>
              <a:rPr lang="pt-BR" sz="3200" b="1" dirty="0" smtClean="0">
                <a:latin typeface="Georgia" pitchFamily="18" charset="0"/>
              </a:rPr>
              <a:t>)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110 db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120 db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130 db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140 db</a:t>
            </a:r>
          </a:p>
        </p:txBody>
      </p:sp>
      <p:pic>
        <p:nvPicPr>
          <p:cNvPr id="614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110 db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120 db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130 db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140 db</a:t>
            </a:r>
          </a:p>
        </p:txBody>
      </p:sp>
      <p:pic>
        <p:nvPicPr>
          <p:cNvPr id="6246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Segundo Mateus 24:27, a que comparou Jesus a glória de Sua vinda?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Número de atletas na equipe de FUTEBOL AMERICANO?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11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pic>
        <p:nvPicPr>
          <p:cNvPr id="645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11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</a:p>
        </p:txBody>
      </p:sp>
      <p:pic>
        <p:nvPicPr>
          <p:cNvPr id="655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Que acontecerá aos justos que estivessem vivos no tempo da volta de Jesus?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</a:rPr>
              <a:t>Serão transformados num piscar de olhos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Passarão por um juízo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Chorarão e fugirão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Serão mortos pelos ímpios</a:t>
            </a:r>
          </a:p>
        </p:txBody>
      </p:sp>
      <p:pic>
        <p:nvPicPr>
          <p:cNvPr id="675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00"/>
                </a:solidFill>
                <a:latin typeface="Georgia" panose="02040502050405020303" pitchFamily="18" charset="0"/>
              </a:rPr>
              <a:t>Serão transformados num piscar de olhos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Passarão por um juízo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Chorarão e fugirão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8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Serão mortos pelos ímpios</a:t>
            </a:r>
          </a:p>
        </p:txBody>
      </p:sp>
      <p:pic>
        <p:nvPicPr>
          <p:cNvPr id="6861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43075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país fica a sede da FIFA? (Federação Internacional de Futebol)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Áustria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Suíça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Inglaterra</a:t>
            </a:r>
          </a:p>
        </p:txBody>
      </p:sp>
      <p:pic>
        <p:nvPicPr>
          <p:cNvPr id="706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EUA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Áustria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Suíça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Inglaterra</a:t>
            </a:r>
          </a:p>
        </p:txBody>
      </p:sp>
      <p:pic>
        <p:nvPicPr>
          <p:cNvPr id="7168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que a sigla, ligada ao futebol, “CBF” significa?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Trovão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Meteoro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Relâmpago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Cometa</a:t>
            </a:r>
          </a:p>
        </p:txBody>
      </p:sp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388350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</a:rPr>
              <a:t>Cooperativa Brasileira de Futebol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Convenção Brasileira de Futebol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Confederação Brasileira de Futebol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Corporação Brasileira de Futebol</a:t>
            </a:r>
          </a:p>
        </p:txBody>
      </p:sp>
      <p:pic>
        <p:nvPicPr>
          <p:cNvPr id="737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388350" cy="52292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</a:rPr>
              <a:t>Cooperativa Brasileira de Futebol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Convenção Brasileira de Futebol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Confederação Brasileira de Futebol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Corporação Brasileira de Futebol</a:t>
            </a:r>
          </a:p>
        </p:txBody>
      </p:sp>
      <p:pic>
        <p:nvPicPr>
          <p:cNvPr id="7475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Quantos dentes em sua boca tem um ser humano adulto normal?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28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26</a:t>
            </a:r>
          </a:p>
        </p:txBody>
      </p:sp>
      <p:pic>
        <p:nvPicPr>
          <p:cNvPr id="7680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28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30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26</a:t>
            </a:r>
          </a:p>
        </p:txBody>
      </p:sp>
      <p:pic>
        <p:nvPicPr>
          <p:cNvPr id="7782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O caviar é feito das OVAS de que peixe?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Esturjão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Salmão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Carpa</a:t>
            </a:r>
          </a:p>
        </p:txBody>
      </p:sp>
      <p:pic>
        <p:nvPicPr>
          <p:cNvPr id="798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Esturjão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Lula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Salmão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Carpa</a:t>
            </a:r>
          </a:p>
        </p:txBody>
      </p:sp>
      <p:pic>
        <p:nvPicPr>
          <p:cNvPr id="808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71638"/>
            <a:ext cx="812165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Segundo Lucas 21, ao ver os sinais da vinda de Cristo se cumprindo, que devemos fazer?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</a:rPr>
              <a:t>Chorar de angústia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Alegrar-nos e preparar-nos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Sumir para as cavernas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Esperar tranquilamente</a:t>
            </a:r>
          </a:p>
        </p:txBody>
      </p:sp>
      <p:pic>
        <p:nvPicPr>
          <p:cNvPr id="829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Trovão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Meteoro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Relâmpago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Cometa</a:t>
            </a:r>
          </a:p>
        </p:txBody>
      </p:sp>
      <p:pic>
        <p:nvPicPr>
          <p:cNvPr id="102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</a:rPr>
              <a:t>Chorar de angústia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Alegrar-nos e preparar-nos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Sumir para as cavernas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Esperar tranquilamente</a:t>
            </a:r>
          </a:p>
        </p:txBody>
      </p:sp>
      <p:pic>
        <p:nvPicPr>
          <p:cNvPr id="839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Quantos quilômetros ao todo andam os pilotos nas 500 Milhas de Indianápolis?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550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805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700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550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600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805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700</a:t>
            </a:r>
          </a:p>
        </p:txBody>
      </p:sp>
      <p:pic>
        <p:nvPicPr>
          <p:cNvPr id="8704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78775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Quadro clínico em que o paciente perde completamente a consciência e não responde a estímulo externo?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Trombose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Crise dos rins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Burcite</a:t>
            </a: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Trombose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Crise dos rins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Burcite</a:t>
            </a:r>
          </a:p>
        </p:txBody>
      </p:sp>
      <p:pic>
        <p:nvPicPr>
          <p:cNvPr id="901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Na Fórmula 1, o que significa a BANDEIRA BRANCA?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</a:rPr>
              <a:t>Ambulância na pista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Fim de prova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Desclassificação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Limpeza da pista</a:t>
            </a: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Ambulância na pista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Fim de prova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Desclassificação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Limpeza da pista</a:t>
            </a:r>
          </a:p>
        </p:txBody>
      </p:sp>
      <p:pic>
        <p:nvPicPr>
          <p:cNvPr id="9318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Quantos anos, em média, leva para um chicletes se decompor totalmente?</a:t>
            </a:r>
          </a:p>
        </p:txBody>
      </p:sp>
      <p:sp>
        <p:nvSpPr>
          <p:cNvPr id="112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Nome do Programa Nacional de Conservação e Manejo de Tartarugas Marinhas?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Projeto Tartarugar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Projeto Tamar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Projeto WFF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Fundação SOS</a:t>
            </a: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</a:rPr>
              <a:t>Projeto Tartarugar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Projeto Tamar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Projeto WFF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Fundação SOS</a:t>
            </a:r>
          </a:p>
        </p:txBody>
      </p:sp>
      <p:pic>
        <p:nvPicPr>
          <p:cNvPr id="9625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Segundo Jeremias 4, quantas pessoas haverá na Terra durante o milênio, depois da vinda de Cristo?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Nenhuma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justos vivos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ímpios vivos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Todos os ímpios</a:t>
            </a: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Nenhuma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justos vivos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Os ímpios vivos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Todos os ímpios</a:t>
            </a:r>
          </a:p>
        </p:txBody>
      </p:sp>
      <p:pic>
        <p:nvPicPr>
          <p:cNvPr id="9933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13">
      <a:dk1>
        <a:srgbClr val="000000"/>
      </a:dk1>
      <a:lt1>
        <a:srgbClr val="FFFFFF"/>
      </a:lt1>
      <a:dk2>
        <a:srgbClr val="663300"/>
      </a:dk2>
      <a:lt2>
        <a:srgbClr val="FFFFFF"/>
      </a:lt2>
      <a:accent1>
        <a:srgbClr val="FFFFFF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1090</Words>
  <Application>Microsoft Office PowerPoint</Application>
  <PresentationFormat>Apresentação na tela (4:3)</PresentationFormat>
  <Paragraphs>347</Paragraphs>
  <Slides>95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Georgia</vt:lpstr>
      <vt:lpstr>Forte</vt:lpstr>
      <vt:lpstr>Calibri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141</cp:revision>
  <dcterms:created xsi:type="dcterms:W3CDTF">2008-11-05T18:17:49Z</dcterms:created>
  <dcterms:modified xsi:type="dcterms:W3CDTF">2015-02-22T16:28:15Z</dcterms:modified>
  <cp:category>CAPELAS 2013</cp:category>
</cp:coreProperties>
</file>