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8"/>
  </p:notesMasterIdLst>
  <p:sldIdLst>
    <p:sldId id="603" r:id="rId2"/>
    <p:sldId id="604" r:id="rId3"/>
    <p:sldId id="605" r:id="rId4"/>
    <p:sldId id="606" r:id="rId5"/>
    <p:sldId id="607" r:id="rId6"/>
    <p:sldId id="327" r:id="rId7"/>
    <p:sldId id="328" r:id="rId8"/>
    <p:sldId id="586" r:id="rId9"/>
    <p:sldId id="329" r:id="rId10"/>
    <p:sldId id="330" r:id="rId11"/>
    <p:sldId id="572" r:id="rId12"/>
    <p:sldId id="331" r:id="rId13"/>
    <p:sldId id="332" r:id="rId14"/>
    <p:sldId id="587" r:id="rId15"/>
    <p:sldId id="333" r:id="rId16"/>
    <p:sldId id="334" r:id="rId17"/>
    <p:sldId id="584" r:id="rId18"/>
    <p:sldId id="335" r:id="rId19"/>
    <p:sldId id="336" r:id="rId20"/>
    <p:sldId id="588" r:id="rId21"/>
    <p:sldId id="337" r:id="rId22"/>
    <p:sldId id="338" r:id="rId23"/>
    <p:sldId id="583" r:id="rId24"/>
    <p:sldId id="339" r:id="rId25"/>
    <p:sldId id="340" r:id="rId26"/>
    <p:sldId id="589" r:id="rId27"/>
    <p:sldId id="422" r:id="rId28"/>
    <p:sldId id="423" r:id="rId29"/>
    <p:sldId id="590" r:id="rId30"/>
    <p:sldId id="528" r:id="rId31"/>
    <p:sldId id="550" r:id="rId32"/>
    <p:sldId id="582" r:id="rId33"/>
    <p:sldId id="529" r:id="rId34"/>
    <p:sldId id="551" r:id="rId35"/>
    <p:sldId id="591" r:id="rId36"/>
    <p:sldId id="530" r:id="rId37"/>
    <p:sldId id="552" r:id="rId38"/>
    <p:sldId id="585" r:id="rId39"/>
    <p:sldId id="531" r:id="rId40"/>
    <p:sldId id="553" r:id="rId41"/>
    <p:sldId id="581" r:id="rId42"/>
    <p:sldId id="532" r:id="rId43"/>
    <p:sldId id="554" r:id="rId44"/>
    <p:sldId id="592" r:id="rId45"/>
    <p:sldId id="533" r:id="rId46"/>
    <p:sldId id="555" r:id="rId47"/>
    <p:sldId id="573" r:id="rId48"/>
    <p:sldId id="534" r:id="rId49"/>
    <p:sldId id="556" r:id="rId50"/>
    <p:sldId id="574" r:id="rId51"/>
    <p:sldId id="535" r:id="rId52"/>
    <p:sldId id="557" r:id="rId53"/>
    <p:sldId id="593" r:id="rId54"/>
    <p:sldId id="594" r:id="rId55"/>
    <p:sldId id="536" r:id="rId56"/>
    <p:sldId id="558" r:id="rId57"/>
    <p:sldId id="580" r:id="rId58"/>
    <p:sldId id="537" r:id="rId59"/>
    <p:sldId id="559" r:id="rId60"/>
    <p:sldId id="596" r:id="rId61"/>
    <p:sldId id="538" r:id="rId62"/>
    <p:sldId id="560" r:id="rId63"/>
    <p:sldId id="578" r:id="rId64"/>
    <p:sldId id="539" r:id="rId65"/>
    <p:sldId id="561" r:id="rId66"/>
    <p:sldId id="595" r:id="rId67"/>
    <p:sldId id="540" r:id="rId68"/>
    <p:sldId id="562" r:id="rId69"/>
    <p:sldId id="597" r:id="rId70"/>
    <p:sldId id="541" r:id="rId71"/>
    <p:sldId id="563" r:id="rId72"/>
    <p:sldId id="579" r:id="rId73"/>
    <p:sldId id="542" r:id="rId74"/>
    <p:sldId id="564" r:id="rId75"/>
    <p:sldId id="598" r:id="rId76"/>
    <p:sldId id="543" r:id="rId77"/>
    <p:sldId id="565" r:id="rId78"/>
    <p:sldId id="602" r:id="rId79"/>
    <p:sldId id="544" r:id="rId80"/>
    <p:sldId id="566" r:id="rId81"/>
    <p:sldId id="576" r:id="rId82"/>
    <p:sldId id="545" r:id="rId83"/>
    <p:sldId id="567" r:id="rId84"/>
    <p:sldId id="599" r:id="rId85"/>
    <p:sldId id="546" r:id="rId86"/>
    <p:sldId id="568" r:id="rId87"/>
    <p:sldId id="601" r:id="rId88"/>
    <p:sldId id="547" r:id="rId89"/>
    <p:sldId id="569" r:id="rId90"/>
    <p:sldId id="577" r:id="rId91"/>
    <p:sldId id="548" r:id="rId92"/>
    <p:sldId id="570" r:id="rId93"/>
    <p:sldId id="600" r:id="rId94"/>
    <p:sldId id="549" r:id="rId95"/>
    <p:sldId id="571" r:id="rId96"/>
    <p:sldId id="575" r:id="rId9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DAD93B6-D1B0-470D-906F-5602EB9474B2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D13D3C-1E53-4E8E-824F-7760AA297C4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06986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10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E81F8D-551C-4C6C-9C6C-0C948BDC0EC0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505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336F8A-354F-4A73-B8A9-134C2A8EAAA6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7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44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E2D6E4-A9CE-4DBA-AD78-DA8D59A33E20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080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 smtClean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09F6A-3393-4150-BFAE-0C0F80BF569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321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E263C-7106-4FDA-BAF3-B89599B640C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472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49D45-BD88-423C-822F-CA3E259D587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6714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1093E-606B-4964-B3B0-FC469A4EE9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6395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110620-71F8-43D2-B9D3-00141473DC8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9220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07C2F1-B531-4D18-AC66-5F798BA388D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920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A64C4-D7F5-4E59-844F-0653835B1BE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7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7C90E-5945-459A-ABD6-FB50B01330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747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1D2E3-DAB5-47A4-B822-EEE6EFA4490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9869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298E1-3603-4B1E-8EBF-ADC38B4B6A6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419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8F5B2-7BAF-4FF2-9A74-80353BFFDAD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023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 smtClean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 smtClean="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2580BA9-FA50-4AFE-8553-F3BBB410AB5F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Altos-extratos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Cirros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Cúmulos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Altos-extratos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Cirros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Cúmulos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33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989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Animal que aparece na nota de 50 reais?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Garoupa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Mico-leão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Onça Pintada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Cavalo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Garoupa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Mico-leão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Onça Pintada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Cavalo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63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Dos coletivo abaixo citados, qual é o coletivo também aplicado específicamente aos CAVALOS?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Plantel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Comboio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Manada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Vara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Plantel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Comboio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Manada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Vara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94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A expressão “tem olhos de cisne” significa que a pessoa: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461375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Enxerga mau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Só vê maldade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Enxerga longe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Tem olhos azuis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461375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Enxerga mau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Só vê maldade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Enxerga longe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Tem olhos azuis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25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Qual é o menor mamífero do mundo?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Rato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Estroninho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Castor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Musaranho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Rato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Estroninho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Castor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Musaranho</a:t>
            </a:r>
          </a:p>
        </p:txBody>
      </p:sp>
      <p:pic>
        <p:nvPicPr>
          <p:cNvPr id="256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Ao completar 42 anos, por volta de quantos meses você já terá vivido?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600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720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780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600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720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780</a:t>
            </a:r>
          </a:p>
        </p:txBody>
      </p:sp>
      <p:pic>
        <p:nvPicPr>
          <p:cNvPr id="286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Como se fala o número 5 em alemão?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Eins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Zwei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Drei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Fünf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Eins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Zwei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Drei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Fünf</a:t>
            </a:r>
          </a:p>
        </p:txBody>
      </p:sp>
      <p:pic>
        <p:nvPicPr>
          <p:cNvPr id="317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que fazem as girafas quando estão apaixonadas?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Entrelaçam as caudas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Esfregam-se os focinhos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Dão-se cabeçadas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Esfregam seus pescoços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Entrelaçam as caudas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Esfregam-se os focinhos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Dão-se cabeçadas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Esfregam seus pescoços</a:t>
            </a:r>
          </a:p>
        </p:txBody>
      </p:sp>
      <p:pic>
        <p:nvPicPr>
          <p:cNvPr id="348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Qual é o grito de guerra do personagem de quadrinhos LEÃO DA MONTANHA?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“Tá limpo”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“Ó vida, ó azar”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“Saída pela direita”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“Medalha, medalha”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“Tá limpo”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“Ó vida, ó azar”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“Saída pela direita”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“Medalha, medalha”</a:t>
            </a:r>
          </a:p>
        </p:txBody>
      </p:sp>
      <p:pic>
        <p:nvPicPr>
          <p:cNvPr id="378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Como se chama um ESPECIALISTA EM PÁSSAROS?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Passarólogo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Ornitólogo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Apicultor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Entomologista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Passarólogo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Ornitólogo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Apicultor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Entomologista</a:t>
            </a:r>
          </a:p>
        </p:txBody>
      </p:sp>
      <p:pic>
        <p:nvPicPr>
          <p:cNvPr id="409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71638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que fazem os Cangurus quando sentem perigo e querem avisar os amigos?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Urram de 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Dançam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Batam as mãos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Batem o pé no chão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Urram de dor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Dançam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Batam as mãos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Batem o pé no chão</a:t>
            </a:r>
          </a:p>
        </p:txBody>
      </p:sp>
      <p:pic>
        <p:nvPicPr>
          <p:cNvPr id="440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78775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dos personagens de quadrinhos     “OS 3 PORQUINHOS”?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Luíz André Dodô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Rafael Donatelo Zeca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Moe Larry Curly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Heitor Cícero Prático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Luíz André Dodô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Rafael Donatelo Zeca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Moe Larry Curly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Heitor Cícero Prático</a:t>
            </a:r>
          </a:p>
        </p:txBody>
      </p:sp>
      <p:pic>
        <p:nvPicPr>
          <p:cNvPr id="471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tipo de nuvem formam-se os RAIOS (separação de cargas elétricas)?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Cúmulo-nimbo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Extrato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Altos-extratos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Cirros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Cúmulo-nimbo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Extrato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Altos-extratos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Cirros</a:t>
            </a:r>
          </a:p>
        </p:txBody>
      </p:sp>
      <p:pic>
        <p:nvPicPr>
          <p:cNvPr id="501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continente vive bem adaptado o LEÃO MARINHO?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América do Norte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Europa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Antártida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6ª 38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6B 37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7A 44 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7B 39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8A 46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8B 44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08400" y="1744663"/>
            <a:ext cx="2720975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9A 52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9B 52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1A 46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1B 52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2A 52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3A 46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243638" y="1744663"/>
            <a:ext cx="2720975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6C 53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7C 45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8C 55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9C 49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América do Norte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Europa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Ásia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Antártida</a:t>
            </a:r>
          </a:p>
        </p:txBody>
      </p:sp>
      <p:pic>
        <p:nvPicPr>
          <p:cNvPr id="532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dos personagens de “Os 3 Mosqueteiro”?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</a:rPr>
              <a:t>D´Artagnan Montesquieu Azzaro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Aramis Porthus D´Artagnan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Nicolau Aramis Tuffon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Leonardo Harpo Zeppo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388350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</a:rPr>
              <a:t>D´Artagnan, Montesquieu e Azzaro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Aramis, Porthus e Athus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Nicolau, Aramis e Tuffon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Leonardo, Harpo e Zeppo</a:t>
            </a:r>
          </a:p>
        </p:txBody>
      </p:sp>
      <p:pic>
        <p:nvPicPr>
          <p:cNvPr id="563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388350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</a:rPr>
              <a:t>D´Artagnan, Montesquieu e Azzaro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Aramis, Porthus e Athus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Nicolau, Aramis e Tuffon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Leonardo, Harpo e Zeppo</a:t>
            </a:r>
          </a:p>
        </p:txBody>
      </p:sp>
      <p:pic>
        <p:nvPicPr>
          <p:cNvPr id="573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Quantos anos em média vive o HIPOPÓTAMO?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40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anos</a:t>
            </a:r>
          </a:p>
        </p:txBody>
      </p:sp>
      <p:pic>
        <p:nvPicPr>
          <p:cNvPr id="593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40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anos</a:t>
            </a:r>
          </a:p>
        </p:txBody>
      </p:sp>
      <p:pic>
        <p:nvPicPr>
          <p:cNvPr id="604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Quantos dias Jonas permaneceu no ventre do peixe que o engoliu?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 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 dias</a:t>
            </a:r>
          </a:p>
        </p:txBody>
      </p:sp>
      <p:pic>
        <p:nvPicPr>
          <p:cNvPr id="624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Quantas pernas tem uma LULA?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 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 dias</a:t>
            </a:r>
          </a:p>
        </p:txBody>
      </p:sp>
      <p:pic>
        <p:nvPicPr>
          <p:cNvPr id="634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Animal conhecido como o MAIOR ROEDOR DO MUNDO?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Ratazana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Capivara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Castor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Cabrito Montês</a:t>
            </a:r>
          </a:p>
        </p:txBody>
      </p:sp>
      <p:pic>
        <p:nvPicPr>
          <p:cNvPr id="655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Ratazana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Capivara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Castor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Cabrito Montês</a:t>
            </a:r>
          </a:p>
        </p:txBody>
      </p:sp>
      <p:pic>
        <p:nvPicPr>
          <p:cNvPr id="665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532812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ano aconteceu a primeira Copa Do Mundo de Futebol no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1958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1962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1970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1950</a:t>
            </a:r>
          </a:p>
        </p:txBody>
      </p:sp>
      <p:pic>
        <p:nvPicPr>
          <p:cNvPr id="686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1958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1962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1970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1950</a:t>
            </a:r>
          </a:p>
        </p:txBody>
      </p:sp>
      <p:pic>
        <p:nvPicPr>
          <p:cNvPr id="696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Cidade em que morava Zaqueu, o homem que subiu numa árvore para ver Jesus?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Jerusalém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Jericó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Cafarnaum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Nazaré</a:t>
            </a:r>
          </a:p>
        </p:txBody>
      </p:sp>
      <p:pic>
        <p:nvPicPr>
          <p:cNvPr id="716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Jerusalém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Jericó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Cafarnaum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Nazaré</a:t>
            </a:r>
          </a:p>
        </p:txBody>
      </p:sp>
      <p:pic>
        <p:nvPicPr>
          <p:cNvPr id="727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10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6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8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12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que se dá ao som produzido pelo GRILO?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Chilrear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Zurrar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Cricrilar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Piar</a:t>
            </a:r>
          </a:p>
        </p:txBody>
      </p:sp>
      <p:pic>
        <p:nvPicPr>
          <p:cNvPr id="747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Chilrear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Zurrar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Cricrilar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Piar</a:t>
            </a:r>
          </a:p>
        </p:txBody>
      </p:sp>
      <p:pic>
        <p:nvPicPr>
          <p:cNvPr id="757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Homem rico que deu sua sepultura para que Jesus fosse ali enterrado?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Simão Cirineu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Nicodemos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José de Arimatéia</a:t>
            </a:r>
          </a:p>
        </p:txBody>
      </p:sp>
      <p:pic>
        <p:nvPicPr>
          <p:cNvPr id="778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Simão Cirineu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Nicodemos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José de Arimatéia</a:t>
            </a:r>
          </a:p>
        </p:txBody>
      </p:sp>
      <p:pic>
        <p:nvPicPr>
          <p:cNvPr id="788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nosso calendário anual, qual é o dia do índio?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8 de maio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de abril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 de abril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 de março</a:t>
            </a:r>
          </a:p>
        </p:txBody>
      </p:sp>
      <p:pic>
        <p:nvPicPr>
          <p:cNvPr id="808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8 de maio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22 de abril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 de abril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 de março</a:t>
            </a:r>
          </a:p>
        </p:txBody>
      </p:sp>
      <p:pic>
        <p:nvPicPr>
          <p:cNvPr id="819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 MULA é resultado do cruzamento entre que animais?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10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6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8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12</a:t>
            </a:r>
          </a:p>
        </p:txBody>
      </p:sp>
      <p:pic>
        <p:nvPicPr>
          <p:cNvPr id="102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Burro com Égua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Burro e Jumenta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Cavalo e Égua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Cavalo e Jumenta</a:t>
            </a:r>
          </a:p>
        </p:txBody>
      </p:sp>
      <p:pic>
        <p:nvPicPr>
          <p:cNvPr id="839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Burro com Égua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Burro e Jumenta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Cavalo e Égua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Cavalo e Jumenta</a:t>
            </a:r>
          </a:p>
        </p:txBody>
      </p:sp>
      <p:pic>
        <p:nvPicPr>
          <p:cNvPr id="849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Produto que Noé passou para vedar sua arca das águas do dilúvio?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Betume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Cimento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Látex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Barro com cinza</a:t>
            </a:r>
          </a:p>
        </p:txBody>
      </p:sp>
      <p:pic>
        <p:nvPicPr>
          <p:cNvPr id="870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Betume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Cimento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Látex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Barro com cinza</a:t>
            </a:r>
          </a:p>
        </p:txBody>
      </p:sp>
      <p:pic>
        <p:nvPicPr>
          <p:cNvPr id="880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DDD da cidade de Curitiba?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31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91</a:t>
            </a:r>
          </a:p>
        </p:txBody>
      </p:sp>
      <p:pic>
        <p:nvPicPr>
          <p:cNvPr id="901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31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91</a:t>
            </a:r>
          </a:p>
        </p:txBody>
      </p:sp>
      <p:pic>
        <p:nvPicPr>
          <p:cNvPr id="911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Quais os únicos mamíferos que sabem voar?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Avestruz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Galinhola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Lontra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Morcegos</a:t>
            </a:r>
          </a:p>
        </p:txBody>
      </p:sp>
      <p:pic>
        <p:nvPicPr>
          <p:cNvPr id="931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Tipo de nuvem que ficam a 8 mil metros de altitude, a 0°C, e lembram rabos de cavalo?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Avestruz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Galinhola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Lontra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Morcegos</a:t>
            </a:r>
          </a:p>
        </p:txBody>
      </p:sp>
      <p:pic>
        <p:nvPicPr>
          <p:cNvPr id="942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71638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da ilha em que João recebeu a mensagem do livro do Apocalipse?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Creta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Atlantis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Sargaços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Patmos</a:t>
            </a:r>
          </a:p>
        </p:txBody>
      </p:sp>
      <p:pic>
        <p:nvPicPr>
          <p:cNvPr id="962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Creta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Atlantis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Sargaços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Patmos</a:t>
            </a:r>
          </a:p>
        </p:txBody>
      </p:sp>
      <p:pic>
        <p:nvPicPr>
          <p:cNvPr id="972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Quantos dias leva a gestação de um BURRO?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330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98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425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52 dias</a:t>
            </a:r>
          </a:p>
        </p:txBody>
      </p:sp>
      <p:pic>
        <p:nvPicPr>
          <p:cNvPr id="993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330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98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425 dias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52 dias</a:t>
            </a:r>
          </a:p>
        </p:txBody>
      </p:sp>
      <p:pic>
        <p:nvPicPr>
          <p:cNvPr id="1003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17">
      <a:dk1>
        <a:srgbClr val="000000"/>
      </a:dk1>
      <a:lt1>
        <a:srgbClr val="FFFFFF"/>
      </a:lt1>
      <a:dk2>
        <a:srgbClr val="993300"/>
      </a:dk2>
      <a:lt2>
        <a:srgbClr val="FFFFFF"/>
      </a:lt2>
      <a:accent1>
        <a:srgbClr val="CCCCCC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1107</Words>
  <Application>Microsoft Office PowerPoint</Application>
  <PresentationFormat>Apresentação na tela (4:3)</PresentationFormat>
  <Paragraphs>354</Paragraphs>
  <Slides>96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96</vt:i4>
      </vt:variant>
    </vt:vector>
  </HeadingPairs>
  <TitlesOfParts>
    <vt:vector size="103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141</cp:revision>
  <dcterms:created xsi:type="dcterms:W3CDTF">2008-11-05T18:17:49Z</dcterms:created>
  <dcterms:modified xsi:type="dcterms:W3CDTF">2015-02-22T16:26:42Z</dcterms:modified>
  <cp:category>CAPELAS 2013</cp:category>
</cp:coreProperties>
</file>