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80" r:id="rId4"/>
    <p:sldId id="281" r:id="rId5"/>
    <p:sldId id="277" r:id="rId6"/>
    <p:sldId id="278" r:id="rId7"/>
    <p:sldId id="279" r:id="rId8"/>
    <p:sldId id="282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75" r:id="rId18"/>
    <p:sldId id="268" r:id="rId19"/>
    <p:sldId id="283" r:id="rId20"/>
    <p:sldId id="284" r:id="rId21"/>
    <p:sldId id="287" r:id="rId22"/>
    <p:sldId id="285" r:id="rId23"/>
    <p:sldId id="286" r:id="rId24"/>
    <p:sldId id="269" r:id="rId25"/>
    <p:sldId id="289" r:id="rId26"/>
    <p:sldId id="276" r:id="rId27"/>
    <p:sldId id="270" r:id="rId28"/>
    <p:sldId id="272" r:id="rId29"/>
    <p:sldId id="274" r:id="rId30"/>
    <p:sldId id="288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1" autoAdjust="0"/>
    <p:restoredTop sz="82593" autoAdjust="0"/>
  </p:normalViewPr>
  <p:slideViewPr>
    <p:cSldViewPr>
      <p:cViewPr varScale="1">
        <p:scale>
          <a:sx n="61" d="100"/>
          <a:sy n="61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C11D950-3143-4806-995F-64D81D063BB1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F97A43-C8C2-439E-B5FE-A6FAC532C5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3710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b="1" smtClean="0"/>
              <a:t>www.4tons.com</a:t>
            </a:r>
          </a:p>
          <a:p>
            <a:pPr algn="ctr" eaLnBrk="1" hangingPunct="1"/>
            <a:r>
              <a:rPr lang="pt-BR" altLang="pt-BR" b="1" smtClean="0"/>
              <a:t>Pr. Marcelo Augusto de Carvalho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19FF94-1F20-4BA9-88AA-81CC2DE6C3D5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097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Quando abrimos o guarda-roupas</a:t>
            </a: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C3248F-6FA6-47C2-BEDB-02B32E739918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1298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Quando calçamos um par de sapatos.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B6C4C8-48BD-4C7E-9488-63C30B932C77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19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Quando calçamos um par de tênis.</a:t>
            </a: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5BC40B-7A2D-4E41-BA5D-68903E69FD9C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2544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Você conhece ou já viu essa marca? É a marca do CRISTIANISMO! 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Por que um peixe? Porque os primeiros seguidores de Jesus eram... Pescadores!</a:t>
            </a: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E45758-4D57-4C49-9DAB-6D7965B9D06E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2952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Jesus e o Cristianismo possuem uma marca.</a:t>
            </a:r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2DABE3-6C88-4BF0-8E7D-0E640711AA72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3248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Ler João 13:35</a:t>
            </a: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B7EE27-0376-483C-9B2D-74E5368CC35E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003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O amor é a MARCA do cristão. A marca de Jesus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0570C8-26FB-4C79-BA19-1615C6C1B63F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2596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Essa marca demonstra o porque da nossa felicidade!</a:t>
            </a:r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A63270-A5F0-4095-9793-5CF4A631E201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558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Podemos ajudar um colega deficiente.</a:t>
            </a: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35E8A5-BC2E-4341-8BD0-0FAD9A1E31B7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0844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Podemos ajudar um colega doente.</a:t>
            </a:r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69E398-C62E-4391-8644-FD9A6CFF83CA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527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O mundo moderno é caracterizado pela era dos PRODUTOS</a:t>
            </a: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ED3151-5D7B-4590-9321-A2D1804C2BC5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7943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Podemos ajudar pessoas que passaram por desastres</a:t>
            </a: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974F49-A631-4379-9B7B-DDAF21FA098E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965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Podemos coletar alimentos para os pobres.</a:t>
            </a:r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34CFB3-25EA-4363-ACC6-10B79FF295D1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3558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Podemos ajudar entidades carentes.</a:t>
            </a: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CAC7F9-DD37-4F1A-8F7A-BFC64F3BAF5E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3927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Falar do projeto - SORRISO 2013(Recolta).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r>
              <a:rPr lang="pt-BR" altLang="pt-BR" b="1" smtClean="0"/>
              <a:t>Por que ser um voluntário?</a:t>
            </a:r>
          </a:p>
          <a:p>
            <a:r>
              <a:rPr lang="pt-BR" altLang="pt-BR" smtClean="0"/>
              <a:t>O Projeto Sorrir lança a pergunta: </a:t>
            </a:r>
            <a:r>
              <a:rPr lang="pt-BR" altLang="pt-BR" b="1" i="1" smtClean="0"/>
              <a:t>Por que ser um voluntário?</a:t>
            </a:r>
            <a:endParaRPr lang="pt-BR" altLang="pt-BR" smtClean="0"/>
          </a:p>
          <a:p>
            <a:r>
              <a:rPr lang="pt-BR" altLang="pt-BR" smtClean="0"/>
              <a:t>• Ser um voluntário é uma forma de mudar pequenos pedacinhos do mundo.</a:t>
            </a:r>
            <a:br>
              <a:rPr lang="pt-BR" altLang="pt-BR" smtClean="0"/>
            </a:br>
            <a:r>
              <a:rPr lang="pt-BR" altLang="pt-BR" smtClean="0"/>
              <a:t>• É a chance de fazer algo bom e sentir-se útil.</a:t>
            </a:r>
            <a:br>
              <a:rPr lang="pt-BR" altLang="pt-BR" smtClean="0"/>
            </a:br>
            <a:r>
              <a:rPr lang="pt-BR" altLang="pt-BR" smtClean="0"/>
              <a:t>• É uma oportunidade de aprender,ensinando; amar, amando; ser feliz, sorrindo.</a:t>
            </a:r>
            <a:br>
              <a:rPr lang="pt-BR" altLang="pt-BR" smtClean="0"/>
            </a:br>
            <a:r>
              <a:rPr lang="pt-BR" altLang="pt-BR" smtClean="0"/>
              <a:t>• É abrir a janela para um mundo diferente e inusitado, além de transpor as barreiras e limites dentro de nós para alcançar algo melhor.</a:t>
            </a:r>
            <a:br>
              <a:rPr lang="pt-BR" altLang="pt-BR" smtClean="0"/>
            </a:br>
            <a:r>
              <a:rPr lang="pt-BR" altLang="pt-BR" smtClean="0"/>
              <a:t>• Estudos já comprovaram que as pessoas que ajudam os outros têm uma saúde melhor.</a:t>
            </a:r>
            <a:br>
              <a:rPr lang="pt-BR" altLang="pt-BR" smtClean="0"/>
            </a:br>
            <a:r>
              <a:rPr lang="pt-BR" altLang="pt-BR" smtClean="0"/>
              <a:t>• Mude sua atitude e comece algo novo: Faça parte do Projeto Sorrir e descubra conosco a magia que um sorriso pode ter.</a:t>
            </a:r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72CA-45C0-4B84-A0F4-4E4D5D82CCBA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259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Por que ser um voluntário?</a:t>
            </a:r>
          </a:p>
          <a:p>
            <a:r>
              <a:rPr lang="pt-BR" altLang="pt-BR" smtClean="0"/>
              <a:t>O Projeto Sorrir lança a pergunta: </a:t>
            </a:r>
            <a:r>
              <a:rPr lang="pt-BR" altLang="pt-BR" b="1" i="1" smtClean="0"/>
              <a:t>Por que ser um voluntário?</a:t>
            </a:r>
            <a:endParaRPr lang="pt-BR" altLang="pt-BR" smtClean="0"/>
          </a:p>
          <a:p>
            <a:r>
              <a:rPr lang="pt-BR" altLang="pt-BR" smtClean="0"/>
              <a:t>• Ser um voluntário é uma forma de mudar pequenos pedacinhos do mundo.</a:t>
            </a:r>
            <a:br>
              <a:rPr lang="pt-BR" altLang="pt-BR" smtClean="0"/>
            </a:br>
            <a:r>
              <a:rPr lang="pt-BR" altLang="pt-BR" smtClean="0"/>
              <a:t>• É a chance de fazer algo bom e sentir-se útil.</a:t>
            </a:r>
            <a:br>
              <a:rPr lang="pt-BR" altLang="pt-BR" smtClean="0"/>
            </a:br>
            <a:r>
              <a:rPr lang="pt-BR" altLang="pt-BR" smtClean="0"/>
              <a:t>• É uma oportunidade de aprender,ensinando; amar, amando; ser feliz, sorrindo.</a:t>
            </a:r>
            <a:br>
              <a:rPr lang="pt-BR" altLang="pt-BR" smtClean="0"/>
            </a:br>
            <a:r>
              <a:rPr lang="pt-BR" altLang="pt-BR" smtClean="0"/>
              <a:t>• É abrir a janela para um mundo diferente e inusitado, além de transpor as barreiras e limites dentro de nós para alcançar algo melhor.</a:t>
            </a:r>
            <a:br>
              <a:rPr lang="pt-BR" altLang="pt-BR" smtClean="0"/>
            </a:br>
            <a:r>
              <a:rPr lang="pt-BR" altLang="pt-BR" smtClean="0"/>
              <a:t>• Estudos já comprovaram que as pessoas que ajudam os outros têm uma saúde melhor.</a:t>
            </a:r>
            <a:br>
              <a:rPr lang="pt-BR" altLang="pt-BR" smtClean="0"/>
            </a:br>
            <a:r>
              <a:rPr lang="pt-BR" altLang="pt-BR" smtClean="0"/>
              <a:t>• Mude sua atitude e comece algo novo: Faça parte do Projeto Sorrir e descubra conosco a magia que um sorriso pode ter.</a:t>
            </a:r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CD38AB-817E-4E36-A77B-E05F78D8A26B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345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Falar da forma de arrecadação e premiação, que varia entre as escolas.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F53C60-2F57-4F0D-91CA-1480FF1D098C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6293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Explicar o que é a ADRA e o que ela tem feito ao redor do mundo!</a:t>
            </a: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049C5C-91B7-4A41-A5A2-6650146EB90E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1021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A história de PATCH ADAMS</a:t>
            </a: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10DBE0-A359-4157-BE35-119675FF398E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886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64A640-94DE-4529-ADD5-44102D5E317D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5452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F390C2-9EAF-41CF-8396-15801C9515F0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868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Para fidelizar os consumidores, os produtores inventam suas MARCAS, cada uma com sua peculiaridade.</a:t>
            </a: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5132A0-322A-45FE-9591-659ACA4ED125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587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Algumas são fáceis de se IDENTIFICAR.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16B107-0BE2-48F2-8083-F907BE41AE6D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995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Mas há outras que estão tão identificadas com o público que basta uma imagem pra gente saber que produto ou empresa representam.</a:t>
            </a:r>
          </a:p>
          <a:p>
            <a:pPr eaLnBrk="1" hangingPunct="1"/>
            <a:r>
              <a:rPr lang="pt-BR" altLang="pt-BR" smtClean="0"/>
              <a:t>Que empresa esta marca representa? NIKE.</a:t>
            </a: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20D7B3-3D2C-4FC1-99C7-CB8BB0351882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034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E essa? ADIDAS</a:t>
            </a: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207F2C-A213-46A0-A3A1-AD43D4C7AF86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8085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E essa maçã estilizada? APPLE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BD0FAA-0C5F-4C33-8E7A-83A9025B09CF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916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E esse animal no ponto do pulo? PUMA</a:t>
            </a: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89FDA9-8DE1-4223-B6BC-A2FAEEF5071C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5079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Marcas nos acompanham quando saímos de casa com o veículo de nossos pais</a:t>
            </a: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F27B64-FD8F-4AC8-89B4-C43BD7448795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648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4DB1-F950-45D9-8B91-52A5A43212A7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A5E97-C736-4E90-9249-52762273D5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484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F30F-AC54-4626-9ED8-6B076466C1D0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5A2D6-09EC-46BA-8544-A72480B296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540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CF39-E67B-4BBA-A2EF-64F695F6DD8E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61560-7B57-451B-A506-A5E94C0C94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196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F8D8D-FFF1-4EAC-92B5-C836D9A61DF3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4C356-63EB-4186-A734-7EF4DF8BEA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249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C63D-317B-464D-894F-4E1EAF55A097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81718-F7C5-4C88-8A05-3F7F667EAF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187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9662-1070-465F-8989-FDA6F73605A7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4CFC5-D08D-49EE-8E12-09A7B58011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261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168D-5AD8-4509-A63D-D7E1EA819981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9B21D-6878-44BC-9B1D-84DE8DACC5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749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B9-84CE-4272-8E9B-7F6FBEBB324D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79DA4-B6B2-42C3-9D63-159E6CF46F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900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81B6B-1760-4CD1-88C0-E8973F9205A0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9B5D7-B898-4DED-A85D-0C5B1ED2B4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598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96CB-9C27-4579-9FE9-901DD584489E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A9435-7B72-45B1-B442-E8C4A870BA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22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FC30-8AB4-44F6-A8FE-77A8C2F9D00C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178AF-11B6-4345-8AD2-23E3E7EA3F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551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ED6248-F872-4C46-9C1C-4F426FAAA37D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FC48948-34A2-4C3F-A808-911CE523F17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D:\Downloads\marcas%2013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06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14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15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16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17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27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1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09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21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19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24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25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29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08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2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1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0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0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wnloads\marcas%200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052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11560" y="4667652"/>
            <a:ext cx="8208912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Pastoral Estudantil APV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Marcas Que Transformam Vidas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Pr. André Oliveira</a:t>
            </a:r>
          </a:p>
        </p:txBody>
      </p:sp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63763"/>
            <a:ext cx="8229600" cy="3398837"/>
          </a:xfrm>
        </p:spPr>
      </p:pic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74383" y="620688"/>
            <a:ext cx="839524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Você já ouviu falar dessa marca?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3528" y="476672"/>
            <a:ext cx="835292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“Nisto todos conhecerão que sois meus discípulos, se vos amardes uns aos outros”.  João 13:35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:\Downloads\marcas 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8"/>
          <a:stretch>
            <a:fillRect/>
          </a:stretch>
        </p:blipFill>
        <p:spPr bwMode="auto">
          <a:xfrm>
            <a:off x="0" y="115888"/>
            <a:ext cx="9109075" cy="66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29320" y="4554994"/>
            <a:ext cx="831189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charset="0"/>
              </a:rPr>
              <a:t>Projeto Sorriso</a:t>
            </a:r>
          </a:p>
          <a:p>
            <a:pPr algn="ctr"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charset="0"/>
              </a:rPr>
              <a:t>Porque ser um voluntário?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40542" y="548680"/>
            <a:ext cx="7875874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§"/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charset="0"/>
              </a:rPr>
              <a:t>Mudar pedaços do mundo</a:t>
            </a: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charset="0"/>
              </a:rPr>
              <a:t>Abrir as janelas a outros</a:t>
            </a: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charset="0"/>
              </a:rPr>
              <a:t>Aprender ensinando</a:t>
            </a: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charset="0"/>
              </a:rPr>
              <a:t>Sentir-se útil</a:t>
            </a:r>
          </a:p>
          <a:p>
            <a:pPr marL="571500" indent="-571500">
              <a:buFont typeface="Wingdings" pitchFamily="2" charset="2"/>
              <a:buChar char="§"/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charset="0"/>
              </a:rPr>
              <a:t>Saúde melhor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D:\Downloads\marcas 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982663"/>
            <a:ext cx="88931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8675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759450" cy="5610225"/>
          </a:xfrm>
        </p:spPr>
      </p:pic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9699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1"/>
          <a:stretch>
            <a:fillRect/>
          </a:stretch>
        </p:blipFill>
        <p:spPr>
          <a:xfrm>
            <a:off x="0" y="0"/>
            <a:ext cx="9144000" cy="6813550"/>
          </a:xfrm>
        </p:spPr>
      </p:pic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067944" y="561454"/>
            <a:ext cx="43075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rial" charset="0"/>
              </a:rPr>
              <a:t>Patch Adams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30723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24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147" name="Picture 2" descr="http://download.ultradownloads.com.br/wallpaper/52468_Papel-de-Parede-Nike_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8"/>
          <a:stretch>
            <a:fillRect/>
          </a:stretch>
        </p:blipFill>
        <p:spPr bwMode="auto">
          <a:xfrm>
            <a:off x="839788" y="836613"/>
            <a:ext cx="7620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371</Words>
  <Application>Microsoft Office PowerPoint</Application>
  <PresentationFormat>Apresentação na tela (4:3)</PresentationFormat>
  <Paragraphs>78</Paragraphs>
  <Slides>30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PE2013-C23-RECOLTA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21</cp:revision>
  <dcterms:created xsi:type="dcterms:W3CDTF">2013-08-15T10:20:03Z</dcterms:created>
  <dcterms:modified xsi:type="dcterms:W3CDTF">2015-02-22T16:26:23Z</dcterms:modified>
  <cp:category>CAPELAS 2013</cp:category>
</cp:coreProperties>
</file>