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2" r:id="rId2"/>
    <p:sldId id="603" r:id="rId3"/>
    <p:sldId id="604" r:id="rId4"/>
    <p:sldId id="605" r:id="rId5"/>
    <p:sldId id="606" r:id="rId6"/>
    <p:sldId id="327" r:id="rId7"/>
    <p:sldId id="328" r:id="rId8"/>
    <p:sldId id="573" r:id="rId9"/>
    <p:sldId id="329" r:id="rId10"/>
    <p:sldId id="330" r:id="rId11"/>
    <p:sldId id="572" r:id="rId12"/>
    <p:sldId id="331" r:id="rId13"/>
    <p:sldId id="332" r:id="rId14"/>
    <p:sldId id="574" r:id="rId15"/>
    <p:sldId id="333" r:id="rId16"/>
    <p:sldId id="334" r:id="rId17"/>
    <p:sldId id="575" r:id="rId18"/>
    <p:sldId id="335" r:id="rId19"/>
    <p:sldId id="336" r:id="rId20"/>
    <p:sldId id="576" r:id="rId21"/>
    <p:sldId id="337" r:id="rId22"/>
    <p:sldId id="338" r:id="rId23"/>
    <p:sldId id="577" r:id="rId24"/>
    <p:sldId id="339" r:id="rId25"/>
    <p:sldId id="340" r:id="rId26"/>
    <p:sldId id="578" r:id="rId27"/>
    <p:sldId id="422" r:id="rId28"/>
    <p:sldId id="423" r:id="rId29"/>
    <p:sldId id="579" r:id="rId30"/>
    <p:sldId id="528" r:id="rId31"/>
    <p:sldId id="550" r:id="rId32"/>
    <p:sldId id="580" r:id="rId33"/>
    <p:sldId id="529" r:id="rId34"/>
    <p:sldId id="551" r:id="rId35"/>
    <p:sldId id="581" r:id="rId36"/>
    <p:sldId id="530" r:id="rId37"/>
    <p:sldId id="552" r:id="rId38"/>
    <p:sldId id="582" r:id="rId39"/>
    <p:sldId id="531" r:id="rId40"/>
    <p:sldId id="553" r:id="rId41"/>
    <p:sldId id="583" r:id="rId42"/>
    <p:sldId id="532" r:id="rId43"/>
    <p:sldId id="554" r:id="rId44"/>
    <p:sldId id="584" r:id="rId45"/>
    <p:sldId id="533" r:id="rId46"/>
    <p:sldId id="555" r:id="rId47"/>
    <p:sldId id="585" r:id="rId48"/>
    <p:sldId id="534" r:id="rId49"/>
    <p:sldId id="556" r:id="rId50"/>
    <p:sldId id="586" r:id="rId51"/>
    <p:sldId id="535" r:id="rId52"/>
    <p:sldId id="557" r:id="rId53"/>
    <p:sldId id="587" r:id="rId54"/>
    <p:sldId id="536" r:id="rId55"/>
    <p:sldId id="558" r:id="rId56"/>
    <p:sldId id="588" r:id="rId57"/>
    <p:sldId id="537" r:id="rId58"/>
    <p:sldId id="559" r:id="rId59"/>
    <p:sldId id="589" r:id="rId60"/>
    <p:sldId id="538" r:id="rId61"/>
    <p:sldId id="560" r:id="rId62"/>
    <p:sldId id="590" r:id="rId63"/>
    <p:sldId id="539" r:id="rId64"/>
    <p:sldId id="561" r:id="rId65"/>
    <p:sldId id="591" r:id="rId66"/>
    <p:sldId id="540" r:id="rId67"/>
    <p:sldId id="562" r:id="rId68"/>
    <p:sldId id="592" r:id="rId69"/>
    <p:sldId id="541" r:id="rId70"/>
    <p:sldId id="563" r:id="rId71"/>
    <p:sldId id="593" r:id="rId72"/>
    <p:sldId id="542" r:id="rId73"/>
    <p:sldId id="564" r:id="rId74"/>
    <p:sldId id="594" r:id="rId75"/>
    <p:sldId id="543" r:id="rId76"/>
    <p:sldId id="565" r:id="rId77"/>
    <p:sldId id="595" r:id="rId78"/>
    <p:sldId id="544" r:id="rId79"/>
    <p:sldId id="566" r:id="rId80"/>
    <p:sldId id="596" r:id="rId81"/>
    <p:sldId id="545" r:id="rId82"/>
    <p:sldId id="567" r:id="rId83"/>
    <p:sldId id="597" r:id="rId84"/>
    <p:sldId id="546" r:id="rId85"/>
    <p:sldId id="568" r:id="rId86"/>
    <p:sldId id="598" r:id="rId87"/>
    <p:sldId id="547" r:id="rId88"/>
    <p:sldId id="569" r:id="rId89"/>
    <p:sldId id="599" r:id="rId90"/>
    <p:sldId id="548" r:id="rId91"/>
    <p:sldId id="570" r:id="rId92"/>
    <p:sldId id="600" r:id="rId93"/>
    <p:sldId id="549" r:id="rId94"/>
    <p:sldId id="571" r:id="rId95"/>
    <p:sldId id="601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35" autoAdjust="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054DF9-CC30-470E-83D7-002782F0B775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D73708-69ED-42F5-A404-9719F67A1B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34674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b="1" smtClean="0"/>
          </a:p>
          <a:p>
            <a:pPr>
              <a:spcBef>
                <a:spcPct val="0"/>
              </a:spcBef>
            </a:pPr>
            <a:r>
              <a:rPr lang="pt-BR" altLang="pt-BR" b="1" smtClean="0"/>
              <a:t>06</a:t>
            </a:r>
          </a:p>
          <a:p>
            <a:pPr algn="r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>
              <a:spcBef>
                <a:spcPct val="0"/>
              </a:spcBef>
            </a:pPr>
            <a:endParaRPr lang="pt-BR" altLang="pt-BR" b="1" smtClean="0"/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7C3031-4065-4B45-BE72-5F2EFADA977D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189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85D989F-2843-4EA4-8396-BE2D36D35AB7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3535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DB8EDD-6D93-4715-829A-52C8F198F7B5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89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3721B-4F4A-4DEA-A19E-C2AB6B9859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615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BD1E3-42B5-429A-A727-BB849485F2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65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270B91-A9C1-449F-A0EC-BA354B1FA3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4786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00659-9913-49AE-8B88-F3148D32A6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5631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392D97-F0D3-4A4D-9E48-4E07CDDCDF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260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B022D-D52D-45D1-B5F0-48C573D80E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140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21059-9370-42C2-B98A-6851EEC8739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793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86787-0235-4AF1-88EE-DB9200FF7F9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672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D71FE-6C63-426D-A921-4C095E3E08C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769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604ED-1003-4074-855D-CE99B37E209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768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723E9-DBD9-43C8-A094-8C4B7988FF0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598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70C2E91-3F06-4FB1-954F-187A8092B0D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8208962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José Sarney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Itamar Franco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Fernando Collor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FH Cardoso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8208962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José Sarney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Itamar Franco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Fernando Collor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FH Cardoso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sp>
        <p:nvSpPr>
          <p:cNvPr id="1331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3989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Arte ou técnica de se criar AVES?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Avicultura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Avícula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Adestramento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Psicultura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Avicultura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Avícula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Adestramento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Psicultura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sp>
        <p:nvSpPr>
          <p:cNvPr id="1638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A palavra FRÍVOLO significa: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Frio nas relações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Fútil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Fraco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Obsceno</a:t>
            </a:r>
            <a:endParaRPr lang="pt-BR" altLang="pt-BR" sz="48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Frio nas relações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Fútil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Fraco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Georgia" panose="02040502050405020303" pitchFamily="18" charset="0"/>
              </a:rPr>
              <a:t>Obsceno</a:t>
            </a:r>
            <a:endParaRPr lang="pt-BR" altLang="pt-BR" sz="4800" smtClean="0">
              <a:latin typeface="Georgia" panose="02040502050405020303" pitchFamily="18" charset="0"/>
            </a:endParaRPr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Quem foi, de fato, o primeiro DITADOR do Brasil?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Castelo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João Figueiredo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Jânio Quadros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Getúlio Vargas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Castelo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João Figueiredo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Jânio Quadros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Getúlio Vargas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2253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o órgão que junto com a CÂMARA forma o poder legislativo?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TSE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Senado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OAB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CUT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TSE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Senado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OAB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CUT</a:t>
            </a:r>
          </a:p>
        </p:txBody>
      </p:sp>
      <p:sp>
        <p:nvSpPr>
          <p:cNvPr id="2560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é uma grande soma de dinheiro?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Bolada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Cambada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Achada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Roubada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772400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Bolada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Cambada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Achada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Roubada</a:t>
            </a:r>
          </a:p>
        </p:txBody>
      </p:sp>
      <p:sp>
        <p:nvSpPr>
          <p:cNvPr id="2867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é chamada a história de vida de uma pessoa?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Bibliografia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Biografia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Tese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Bibliografia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Biografia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Tese</a:t>
            </a:r>
          </a:p>
        </p:txBody>
      </p:sp>
      <p:sp>
        <p:nvSpPr>
          <p:cNvPr id="3174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Na Matemática, qual é o conjunto de números que não contém elemento algum?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Neutro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Angular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Infinito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Vazio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Neutro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Angular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Infinito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Vazio</a:t>
            </a:r>
          </a:p>
        </p:txBody>
      </p:sp>
      <p:sp>
        <p:nvSpPr>
          <p:cNvPr id="3481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período de 96 horas equivale a quantos dias?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3789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Os religiosos ligados a COMPANHIA DE JESUS são conhecidos como: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Jesuínos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Jesuítas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Franciscanos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Carmelitas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Jesuínos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Jesuítas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Franciscanos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Carmelitas</a:t>
            </a:r>
          </a:p>
        </p:txBody>
      </p:sp>
      <p:sp>
        <p:nvSpPr>
          <p:cNvPr id="4096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é FILATELISTA?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Criador de cães fila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Organizador de filas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Colecionador de filmes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Colecionador de selos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Criador de cães fila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Organizador de filas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Colecionador de filmes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Colecionador de selos</a:t>
            </a:r>
          </a:p>
        </p:txBody>
      </p:sp>
      <p:sp>
        <p:nvSpPr>
          <p:cNvPr id="4403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o outro nome dado à carne conhecida como CHARQUE?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Jabá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Charco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Buxo</a:t>
            </a: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Jabá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Jabó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Charco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Buxo</a:t>
            </a:r>
          </a:p>
        </p:txBody>
      </p:sp>
      <p:sp>
        <p:nvSpPr>
          <p:cNvPr id="4710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Qual número deve ser adicionado a 17 para ter o quádruplo de 8?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  <p:sp>
        <p:nvSpPr>
          <p:cNvPr id="5017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 mulher que amamenta o filho de outra mulher chama-se: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Tia-de-leite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Cuidadeira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Ama-seca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Ama-de-leite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Tia-de-leite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Cuidadeira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Ama-seca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Ama-de-leite</a:t>
            </a:r>
          </a:p>
        </p:txBody>
      </p:sp>
      <p:sp>
        <p:nvSpPr>
          <p:cNvPr id="5325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País conhecido por presenciar “ O Sol da Meia Noite”?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Noruega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Grécia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Bélgica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Luxemburgo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Noruega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Grécia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Bélgica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Luxemburgo</a:t>
            </a:r>
          </a:p>
        </p:txBody>
      </p:sp>
      <p:sp>
        <p:nvSpPr>
          <p:cNvPr id="5632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País onde convencionou-se mora Papai Noel?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Groelândia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Dinamarca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Finlândia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Suécia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Groelândia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Dinamarca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Finlândia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Suécia</a:t>
            </a:r>
          </a:p>
        </p:txBody>
      </p:sp>
      <p:sp>
        <p:nvSpPr>
          <p:cNvPr id="5939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Qual é a cor do cavalo chamado ALAZÃO?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Marrom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Canela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Preto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Marrom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Canela</a:t>
            </a:r>
          </a:p>
        </p:txBody>
      </p:sp>
      <p:sp>
        <p:nvSpPr>
          <p:cNvPr id="6246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Capixaba são pessoas nascidas em que estado brasileiro?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Quem foi o primeiro presidente do Regime Militar no Brasil?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Castelo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Médici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Figueiredo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 Goulart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Castelo Branco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Médici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Figueiredo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João Goulart</a:t>
            </a:r>
          </a:p>
        </p:txBody>
      </p:sp>
      <p:sp>
        <p:nvSpPr>
          <p:cNvPr id="6553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Quem criou a primeira ferrovia no Brasil?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Barão de Tefé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Barão de Mauá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Barão de Santos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Barão de Macaubas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Barão de Tefé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Barão de Mauá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Barão de Santos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Barão de Macaubas</a:t>
            </a:r>
          </a:p>
        </p:txBody>
      </p:sp>
      <p:sp>
        <p:nvSpPr>
          <p:cNvPr id="6861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Conhecido como “O Patriarca da Independência”?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Rui Barbosa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Joaquim Silvério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Tiradentes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 Bonifácio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Rui Barbosa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Joaquim Silvério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Tiradentes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José Bonifácio</a:t>
            </a:r>
          </a:p>
        </p:txBody>
      </p:sp>
      <p:sp>
        <p:nvSpPr>
          <p:cNvPr id="7168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Quais dos materiais a seguir é ISOLANTE ELÉTRICO?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Tocantins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Sergipe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Espírito Santo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Mato Grosso Sul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Ferro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Ouro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Plástico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Água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Ferro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Ouro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Plástico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Água</a:t>
            </a:r>
          </a:p>
        </p:txBody>
      </p:sp>
      <p:sp>
        <p:nvSpPr>
          <p:cNvPr id="7475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Pico mais alto das Américas?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Pico da Neblina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Aconcágua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Mckinley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Vinson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Pico da Neblina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Aconcágua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Mckinley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Vinson</a:t>
            </a:r>
          </a:p>
        </p:txBody>
      </p:sp>
      <p:sp>
        <p:nvSpPr>
          <p:cNvPr id="7782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Como escrevemos 2469 em algarismos romanos?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MMCDLIX</a:t>
            </a: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MMCDLXIX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MMCDLXXIX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MMCDXCIX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MMCDLIX</a:t>
            </a: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MMCDLXIX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MMCDLXXIX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MMCDXCIX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89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Raiz quadrada de 2401?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49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Tocantins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Sergipe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Espírito Santo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Mato Grosso Sul</a:t>
            </a:r>
          </a:p>
        </p:txBody>
      </p:sp>
      <p:sp>
        <p:nvSpPr>
          <p:cNvPr id="10243" name="CaixaDeTexto 1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49</a:t>
            </a:r>
          </a:p>
        </p:txBody>
      </p:sp>
      <p:sp>
        <p:nvSpPr>
          <p:cNvPr id="8397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ordem cronológica, quais os 4 impérios mundiais profetizados em Daniel 2?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</a:rPr>
              <a:t>Babilônia, Grécia, Roma e Estados Unidos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Babilônia, Medo-Pérsia, Grécia e Roma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Medo-Pérsia, Babilônia, Grécia e Roma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Babilônia, Roma, Europa e Estados Unidos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</a:rPr>
              <a:t>Babilônia, Grécia, Roma e Estados Unidos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Babilônia, Medo-Pérsia, Grécia e Roma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Medo-Pérsia, Babilônia, Grécia e Roma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Babilônia, Roma, Europa e Estados Unidos</a:t>
            </a:r>
          </a:p>
        </p:txBody>
      </p:sp>
      <p:sp>
        <p:nvSpPr>
          <p:cNvPr id="87043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Descubra o valor de X em: </a:t>
            </a:r>
            <a:br>
              <a:rPr lang="pt-BR" altLang="pt-BR" sz="6600" b="1" smtClean="0">
                <a:latin typeface="Georgia" panose="02040502050405020303" pitchFamily="18" charset="0"/>
              </a:rPr>
            </a:br>
            <a:r>
              <a:rPr lang="pt-BR" altLang="pt-BR" sz="6600" b="1" smtClean="0">
                <a:latin typeface="Georgia" panose="02040502050405020303" pitchFamily="18" charset="0"/>
              </a:rPr>
              <a:t/>
            </a:r>
            <a:br>
              <a:rPr lang="pt-BR" altLang="pt-BR" sz="6600" b="1" smtClean="0">
                <a:latin typeface="Georgia" panose="02040502050405020303" pitchFamily="18" charset="0"/>
              </a:rPr>
            </a:br>
            <a:r>
              <a:rPr lang="pt-BR" altLang="pt-BR" sz="6600" b="1" smtClean="0">
                <a:latin typeface="Georgia" panose="02040502050405020303" pitchFamily="18" charset="0"/>
              </a:rPr>
              <a:t>X + 1 345 = 3 265?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1444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2343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1326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1444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1920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2343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1326</a:t>
            </a:r>
          </a:p>
        </p:txBody>
      </p:sp>
      <p:sp>
        <p:nvSpPr>
          <p:cNvPr id="90115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anos Noé gastou pregando que viria o dilúvio sobre a Terra?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600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600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93187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Quem assumiu a presidência do Brasil no lugar de Tancredo Neves em 1985?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Capital da Bulgária?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Bratislava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Bucareste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Bruxelas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Sófia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Bratislava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Bucareste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Bruxelas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Sófia</a:t>
            </a:r>
          </a:p>
        </p:txBody>
      </p:sp>
      <p:sp>
        <p:nvSpPr>
          <p:cNvPr id="96259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Maior ilha fluvial do mundo?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Ilha de Marajó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Groelândia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Ilha do Bananal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Ilha da Madeira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Ilha de Marajó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Groelândia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Ilha do Bananal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Ilha da Madeira</a:t>
            </a:r>
          </a:p>
        </p:txBody>
      </p:sp>
      <p:sp>
        <p:nvSpPr>
          <p:cNvPr id="99331" name="CaixaDeTexto 3"/>
          <p:cNvSpPr txBox="1">
            <a:spLocks noChangeArrowheads="1"/>
          </p:cNvSpPr>
          <p:nvPr/>
        </p:nvSpPr>
        <p:spPr bwMode="auto">
          <a:xfrm>
            <a:off x="1331913" y="476250"/>
            <a:ext cx="73437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t-BR" altLang="pt-BR" sz="4800" b="1">
                <a:latin typeface="Forte" panose="03060902040502070203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986</Words>
  <Application>Microsoft Office PowerPoint</Application>
  <PresentationFormat>Apresentação na tela (4:3)</PresentationFormat>
  <Paragraphs>376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 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130</cp:revision>
  <dcterms:created xsi:type="dcterms:W3CDTF">2008-11-05T18:17:49Z</dcterms:created>
  <dcterms:modified xsi:type="dcterms:W3CDTF">2015-02-22T16:22:59Z</dcterms:modified>
  <cp:category>CAPELAS 2013</cp:category>
</cp:coreProperties>
</file>