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02" r:id="rId4"/>
    <p:sldId id="259" r:id="rId5"/>
    <p:sldId id="279" r:id="rId6"/>
    <p:sldId id="260" r:id="rId7"/>
    <p:sldId id="284" r:id="rId8"/>
    <p:sldId id="285" r:id="rId9"/>
    <p:sldId id="281" r:id="rId10"/>
    <p:sldId id="261" r:id="rId11"/>
    <p:sldId id="262" r:id="rId12"/>
    <p:sldId id="297" r:id="rId13"/>
    <p:sldId id="298" r:id="rId14"/>
    <p:sldId id="258" r:id="rId15"/>
    <p:sldId id="263" r:id="rId16"/>
    <p:sldId id="264" r:id="rId17"/>
    <p:sldId id="286" r:id="rId18"/>
    <p:sldId id="299" r:id="rId19"/>
    <p:sldId id="283" r:id="rId20"/>
    <p:sldId id="282" r:id="rId21"/>
    <p:sldId id="288" r:id="rId22"/>
    <p:sldId id="289" r:id="rId23"/>
    <p:sldId id="300" r:id="rId24"/>
    <p:sldId id="265" r:id="rId25"/>
    <p:sldId id="290" r:id="rId26"/>
    <p:sldId id="291" r:id="rId27"/>
    <p:sldId id="301" r:id="rId28"/>
    <p:sldId id="303" r:id="rId29"/>
    <p:sldId id="292" r:id="rId30"/>
    <p:sldId id="293" r:id="rId31"/>
    <p:sldId id="294" r:id="rId32"/>
    <p:sldId id="295" r:id="rId33"/>
    <p:sldId id="296" r:id="rId34"/>
    <p:sldId id="287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413" autoAdjust="0"/>
  </p:normalViewPr>
  <p:slideViewPr>
    <p:cSldViewPr>
      <p:cViewPr varScale="1">
        <p:scale>
          <a:sx n="57" d="100"/>
          <a:sy n="57" d="100"/>
        </p:scale>
        <p:origin x="17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96015-F517-45B7-B4F7-7B0A0D4EF184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A44CD5-16E6-4A6D-BD47-757C4C1BB8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567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  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JACAREÍ-SP 03/04/2013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4DBD10-297A-4D15-840D-43C69549C78E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802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pt-BR" altLang="pt-BR" b="1" smtClean="0"/>
              <a:t>É com a mãe que aprendemos a falar.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Imitamos o que ela diz.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Falamos porque queremos nos comunicar com ela.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E o sentido de cada palavra virá dela.</a:t>
            </a: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CA0B0-9C60-42C1-8309-2F6D06574D13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208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pt-BR" altLang="pt-BR" b="1" smtClean="0"/>
              <a:t>Ela DECODIFICA o que sentimos e pensamos.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Cortou o dedo: ela vê e nos diz: Uh, o que está doendo é o dedo, a mamãe vai cuidar e logo vai passar. Aí toda vez que a gente sentir dor naquele lugar sabe que é DOR DE DEDO! E assim vai...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1F4943-5745-42EF-B449-A0EA1E1602B4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0065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pt-BR" altLang="pt-BR" b="1" smtClean="0"/>
              <a:t>Ela nos protege de todos os perigos.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Com ela aprendemos o SENSO DE PROTEÇÃO PRÓPRIA.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Com ela aprendemos como nos proteger de todos os perigos á nossa volta.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82A34E-0439-48D5-B742-B569F54B17C2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911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- Com ela aprendemos nosso CÓDIGO DE ÉTICA. DE CONDUTA. O QUE É CERTO, NO LUGAR CERTO. NA HORA CERTA.</a:t>
            </a: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702D20-4815-4B00-8242-A09727EBB1B6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770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Quem é que te beija assim, de graça e a toda hora?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FE78AD-2873-441E-8D61-9AB9EFB3181D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7370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373067-294F-4193-A85B-C73FD3994129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0096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pt-BR" altLang="pt-BR" b="1" smtClean="0"/>
              <a:t>Para nos dar a luz todo seu corpo foi modificado.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Algumas engordam e nunca mais o corpo retrocede ao que era antes.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Os seios crescem na aleitação, depois “murcham”, aparecendo estrias.</a:t>
            </a: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6B51EE-5572-4189-90A7-F0BCDCEE5B45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7198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pt-BR" altLang="pt-BR" b="1" smtClean="0"/>
              <a:t>Nascer não é tão normal assim.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É um momento de enorme perigo para a criança mas também para a mãe.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Ela sabe disto, mas nos tem, se arrisca por puro amor.</a:t>
            </a:r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5E0A30-471A-4299-87D5-72046177BBFF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2599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pt-BR" altLang="pt-BR" b="1" smtClean="0"/>
              <a:t>A relação é tão íntima que nem a criança nem a mãe querem se largar.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Mas a separação de ambos é fundamental para o crescimento.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A criança aceita a separação mas todos os OBJETOS e PESSOAS que ela encontra passam a significar a MÃE.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Seja a chupeta, a mamadeira, as panelas do armário que ela adora revirar, a babá, as professoras e tudo mais.</a:t>
            </a: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AE381A-96BE-4969-91BD-2F1ED9587BD8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0473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- Ao crescermos, a MÃE vai adquirindo outros significados, e também nos deixando outras bençãos em nossa vida.</a:t>
            </a:r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516784-CEAD-4B14-B126-62A76F02BA90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479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b="1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CE5F5B-1923-412B-9EA7-80B629DF02D8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9202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- COLO: o melhor lugar do mundo.</a:t>
            </a: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1161F2-DDAD-4A8A-A7C5-F7BB5E259760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4703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- TEMPO: brinca, apresenta objetos e pessoas, nos faz dormir, nos dá comida, passeia e ainda briga com a gente.</a:t>
            </a: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70F804-99C7-47D7-9879-847B9E04E85C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905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pt-BR" altLang="pt-BR" b="1" smtClean="0"/>
              <a:t>Já pensou nas milhares de horas gastas com fraldas, comida e banho que ela nos dá?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Cuidar de um bebê significa FICAR DE OLHO O TEMPO TODO!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9C88E6-4AD0-4DDA-A5E5-8026EFE870B1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4101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pt-BR" altLang="pt-BR" b="1" smtClean="0"/>
              <a:t>Na infância ela é a pessoa que mais brinca conosco.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Tem a paciência de brincar, contar a história antes de dormir, nos acordar e nos levar a parques e festas.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BECB55-DFE2-479C-A82F-92F1CB237540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688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- Na adolescência, além dos significados da infância, aparecem novos olhares, que às vezes até amedrontam as mães.</a:t>
            </a:r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EB76C0-ED05-4C29-8744-153FE5300740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5738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- Agora nós a olhamos como MULHER,  aquela que se apaixona, que tem um marido, que ama e sofre no amor.</a:t>
            </a:r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22677E-96ED-40AE-BE4F-8237CEBE73CF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9591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- Com ela aprendemos o que é SER MÃE, e como deve se comportar uma mãe ideal, ou não.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500448-9162-4912-B461-2DE9AA9EFDC9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9574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pt-BR" altLang="pt-BR" b="1" smtClean="0"/>
              <a:t>Ela também passa a ser nosso referencial na MORALIDADE.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Com ela aprendemos como devemos nos portar diante da escolha de nossa profissão, da carreira, e dos patrões.</a:t>
            </a: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D78386-C0B1-42E8-A1CC-9517C1839BB6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645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pt-BR" altLang="pt-BR" b="1" smtClean="0"/>
              <a:t>A mãe será sempre o PIVÔ central que fará girar a família.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Quando há alegrias ou problemas, ela será sempre a aglutinadora dos elementos que compõe o lar.</a:t>
            </a:r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4C4200-F0E5-4720-B7DF-2AD070CEEECE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1875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pt-BR" altLang="pt-BR" b="1" smtClean="0"/>
              <a:t>Hoje, na maioria das família brasileiras, quem nos sustenta e ainda paga nossa escola é nossa mãe.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Ela deixa de gastar dinheiro com tantas coisas que poderia ter para ela a fim de nos dar o que crê ser o melhor para nós.</a:t>
            </a:r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AC5EDB-EEC5-4D85-8EEF-38063753C25E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898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b="1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B817CD-9DCD-4C92-9F5F-8315CC3A9D2F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9094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pt-BR" altLang="pt-BR" b="1" smtClean="0"/>
              <a:t>O problema é que a gente dificilmente pára pra meditar em todos estes significados, e muito menos para reconhecer o valor que nossa mãe tem para nós.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Diante de tantos significados, qual é a melhor maneira de tratar nossa mãe?</a:t>
            </a: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771827-DC14-4E7F-A53B-325F9E605DF5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90621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pt-BR" altLang="pt-BR" b="1" smtClean="0"/>
              <a:t>O amor só é sentido quando é expresso.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Dizer: olhar nos olhos dela e dizer o que sentimos por tudo o que ela fez e faz por nós.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Escrever: mande um e-mail, escreva uma carta, ou um cartão e o deixe debaixo do travesseiro.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Fazer: lave a louça, arrume a casa, passe a roupa, ou compre um presente simples mas especial para ela.</a:t>
            </a: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4DCB7F-4C17-41DB-94D1-FD1BE28AE717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2984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pt-BR" altLang="pt-BR" b="1" smtClean="0"/>
              <a:t>Fomos feitos para um dia deixarmos nossos pais e vivermos nossa vida, independentes.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Ficar morando com os pais, dependendo em tudo deles é muito ruim para eles e para nós.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Precisamos bater asas, construir nossa vida, e voltar para visitá-los, retribuindo então nosso amor.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Comece a fazer planos para viver sua vida, sem depender e nem dar desgosto a seus pais.</a:t>
            </a:r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013598-BF23-4D35-9216-5FE824C74A59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8427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pt-BR" altLang="pt-BR" b="1" smtClean="0"/>
              <a:t>Reclamações: há milhares delas.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Mas lembre-se: você também não é fácil de se aguentar.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E muito das nossas brigas com elas vem de que NÓS MUDAMOS. Passamos a ver as mães com outros olhos, a perceber coisas que não gostaríamos que elas fosse, e a cobrá-las de coisas que não são e jamais serão!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Com o tempo elas também mudam. Não podem ser as mesmas a vida toda.</a:t>
            </a:r>
          </a:p>
          <a:p>
            <a:pPr marL="171450" indent="-171450">
              <a:buFontTx/>
              <a:buChar char="-"/>
            </a:pPr>
            <a:r>
              <a:rPr lang="pt-BR" altLang="pt-BR" b="1" smtClean="0"/>
              <a:t>Aceite. Amadureça para isto!</a:t>
            </a:r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C3487B-B10C-4A11-BB43-921C0E602C58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0902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386455-DF56-48EA-B87C-730E3820F41A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245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É um grande presente de Deus para nós.</a:t>
            </a:r>
          </a:p>
          <a:p>
            <a:pPr algn="just"/>
            <a:r>
              <a:rPr lang="pt-BR" altLang="pt-BR" b="1" smtClean="0"/>
              <a:t>Mas nem sempre pensamos assim, ou a valorizamos como devemos.</a:t>
            </a:r>
          </a:p>
          <a:p>
            <a:pPr algn="just"/>
            <a:r>
              <a:rPr lang="pt-BR" altLang="pt-BR" b="1" smtClean="0"/>
              <a:t>Vejamos os vários significados que ela tem no decorrer de nossa vida, à medida que vamos amadurecendo!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18CDD1-7289-478A-BA40-0E0AB4975592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354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b="1" smtClean="0"/>
              <a:t>Como o BEBÊ enxerga sua mãe?</a:t>
            </a: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7A3603-4C69-49A8-9155-0C556551E312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126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pt-BR" altLang="pt-BR" b="1" smtClean="0"/>
              <a:t>A que me gerou. Saí dela.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Somos um só ser. Não há diferença entre nós.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Por isto ela é minha, só minha, de mais ninguém, e não divido com quem quer que seja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8DC8D-68E7-46E0-8B21-7FFD4DF458C6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878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1CE485-DDE1-4583-94EE-9752DCA99EC3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434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pt-BR" altLang="pt-BR" b="1" smtClean="0"/>
              <a:t>Para nascer, tanto MÃE quanto o FILHO precisam trabalhar juntos.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Desde o nascer tornam-se parceiros.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E serão assim por toda a infância, pois ela mediará todas as ações, percepções e descobertas que ele fizer no mundo!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CFA676-4779-42C0-B4CC-5F01B706F286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380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-"/>
            </a:pPr>
            <a:r>
              <a:rPr lang="pt-BR" altLang="pt-BR" b="1" smtClean="0"/>
              <a:t>Você nunca será tão íntimo, fisicamente falando, de alguém do que já foi com sua mãe!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Imagine: é gerado dentro dela, sai de seu corpo, anda em seu colo, mama em seu peito, ela vê suas intimidades e cuida delas.</a:t>
            </a:r>
          </a:p>
          <a:p>
            <a:pPr marL="171450" indent="-171450" algn="just">
              <a:buFontTx/>
              <a:buChar char="-"/>
            </a:pPr>
            <a:r>
              <a:rPr lang="pt-BR" altLang="pt-BR" b="1" smtClean="0"/>
              <a:t>Por isto toda mãe se acha no direito de tirar uma foto sua todo PELADINHO!!! E guardar esse maldito registro para te fazer pagar o maior mico mostrando-a para suas pretendentes.</a:t>
            </a: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4BEB67-1FF6-4223-A319-A0585E807209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64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BB94-98CA-4BFF-A488-34DECC9F1025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E57AC-2E42-4AD5-A3EC-AEAA8D0A78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806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B15B-C39B-42F9-8B2D-D7B616899E14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3D273-C5E3-4615-A314-169ABF3C16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309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A4D2-6650-4109-B800-01309217A9D8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384A-3262-4E6F-8FA7-32AC51A69A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115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1BB9-865F-4464-BC41-AE9EEB74A3E8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4EFE-58C5-45F0-A989-9C316472D1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721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53B8-B7F4-4DB6-8870-252FC5CFE2E5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B74-697A-4F7E-891B-ACC9B37CC0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363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779D-C0E8-41D7-BE6A-26D68861CE19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CE6CC-2BC8-4385-BD7C-8A3FFB63CA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305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483C-7FD1-41B8-812E-AA0C1622A7FB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C205D-AF33-45ED-9FAA-14B290C531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460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365B-6B7B-4D53-BD7E-BCC1C24B8ADC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8C402-DFE9-4794-90AB-3F871D7A77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583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4959-0DC1-4B8A-B2F4-431A15568AD8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192BE-E418-4523-9350-B4311D8C54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24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15F0-DD63-4C32-AB63-6F3444F68D75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769A7-2C8E-4988-AF3E-C87CE58B5A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626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4214-AFFB-4BED-8332-B7688CC2F0B6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DF845-489C-4C13-BB3A-45A9FB52CA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501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77E162-9C76-4DD7-BAD5-18FB593E864B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564F197-1349-41BF-8E18-61CC9BE552F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03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07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1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17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08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05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29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20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02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04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15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33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22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2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28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24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27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PA2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1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3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3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wnloads\mae32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71685" y="563776"/>
            <a:ext cx="7699608" cy="178510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spcBef>
                <a:spcPts val="0"/>
              </a:spcBef>
              <a:defRPr/>
            </a:pPr>
            <a:r>
              <a:rPr lang="pt-BR" sz="5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Arial" charset="0"/>
              </a:rPr>
              <a:t>Mãe</a:t>
            </a:r>
            <a:r>
              <a:rPr lang="pt-BR" sz="54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Arial" charset="0"/>
              </a:rPr>
              <a:t>, Presente de Deus</a:t>
            </a:r>
          </a:p>
          <a:p>
            <a:pPr algn="r">
              <a:spcBef>
                <a:spcPts val="0"/>
              </a:spcBef>
              <a:defRPr/>
            </a:pPr>
            <a:r>
              <a:rPr lang="pt-BR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Arial" charset="0"/>
              </a:rPr>
              <a:t>Pr</a:t>
            </a:r>
            <a:r>
              <a:rPr lang="pt-BR" sz="28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Arial" charset="0"/>
              </a:rPr>
              <a:t>. Marcelo Augusto de </a:t>
            </a:r>
            <a:r>
              <a:rPr lang="pt-BR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Arial" charset="0"/>
              </a:rPr>
              <a:t>Carvalho</a:t>
            </a:r>
          </a:p>
          <a:p>
            <a:pPr algn="r">
              <a:spcBef>
                <a:spcPts val="0"/>
              </a:spcBef>
              <a:defRPr/>
            </a:pPr>
            <a:r>
              <a:rPr lang="pt-BR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Arial" charset="0"/>
              </a:rPr>
              <a:t>Pastoral Estudantil APV</a:t>
            </a:r>
            <a:endParaRPr lang="pt-BR" sz="2800" b="1" spc="50" dirty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512" y="326266"/>
            <a:ext cx="885653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Linguagem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aprendemos a falar com 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369238"/>
            <a:ext cx="842493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Decodificação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Do corpo e das emoções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369238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Protege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369238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Ensina- no lugar certo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293747"/>
            <a:ext cx="84249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Carinho no lugar certo!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332656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O que ela nos deu?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417438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Corpo modificado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332656"/>
            <a:ext cx="86409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Perigo do feto e do parto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332656"/>
            <a:ext cx="86409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Tudo a significa!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417438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Criança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234514"/>
            <a:ext cx="84249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Mãe, primeiro presente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417438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Dá o colo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417438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Dá o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417438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Cuidados diários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417438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Significa “Brincar com”!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2069" y="548680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Adolescência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2069" y="548680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Modelo de Mulher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2069" y="548680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Modelo de Mãe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2069" y="4725144"/>
            <a:ext cx="842493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Modelo de Caráter e Profissão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2069" y="5478323"/>
            <a:ext cx="84249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Referência central da família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512" y="548680"/>
            <a:ext cx="869398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Dinheiro – Escola e Sustento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234514"/>
            <a:ext cx="84249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Pra Deus, o melhor presente!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2069" y="548680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O Que Fazer?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2069" y="332656"/>
            <a:ext cx="8424936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1- Agradecer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Dizer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Escrever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Fazer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2069" y="548680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2- Afastar-se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2069" y="332656"/>
            <a:ext cx="8424936" cy="6463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3- Entender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Você mudou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Ela mudou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2069" y="40466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Volte-se Para Ele!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188640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O que ela significa?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94197" y="188640"/>
            <a:ext cx="6120680" cy="1558028"/>
          </a:xfrm>
          <a:prstGeom prst="rect">
            <a:avLst/>
          </a:prstGeom>
          <a:noFill/>
        </p:spPr>
        <p:txBody>
          <a:bodyPr tIns="360000" bIns="360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Bebê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A que gera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Dá seu corpo para hospedá-la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5529426"/>
            <a:ext cx="864096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Parto – ação conjugada-parceiros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188640"/>
            <a:ext cx="842493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Aleitamento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relação física profunda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1274</Words>
  <Application>Microsoft Office PowerPoint</Application>
  <PresentationFormat>Apresentação na tela (4:3)</PresentationFormat>
  <Paragraphs>157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PE2013-C08-O AMOR SEGUNDO UM EXTRATERRESTRE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95</cp:revision>
  <dcterms:created xsi:type="dcterms:W3CDTF">2011-09-10T09:56:16Z</dcterms:created>
  <dcterms:modified xsi:type="dcterms:W3CDTF">2015-02-22T16:22:43Z</dcterms:modified>
  <cp:category>CAPELAS 2013</cp:category>
</cp:coreProperties>
</file>