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550" r:id="rId2"/>
    <p:sldId id="551" r:id="rId3"/>
    <p:sldId id="552" r:id="rId4"/>
    <p:sldId id="553" r:id="rId5"/>
    <p:sldId id="554" r:id="rId6"/>
    <p:sldId id="327" r:id="rId7"/>
    <p:sldId id="328" r:id="rId8"/>
    <p:sldId id="520" r:id="rId9"/>
    <p:sldId id="329" r:id="rId10"/>
    <p:sldId id="330" r:id="rId11"/>
    <p:sldId id="521" r:id="rId12"/>
    <p:sldId id="331" r:id="rId13"/>
    <p:sldId id="332" r:id="rId14"/>
    <p:sldId id="522" r:id="rId15"/>
    <p:sldId id="333" r:id="rId16"/>
    <p:sldId id="334" r:id="rId17"/>
    <p:sldId id="523" r:id="rId18"/>
    <p:sldId id="335" r:id="rId19"/>
    <p:sldId id="336" r:id="rId20"/>
    <p:sldId id="524" r:id="rId21"/>
    <p:sldId id="337" r:id="rId22"/>
    <p:sldId id="338" r:id="rId23"/>
    <p:sldId id="525" r:id="rId24"/>
    <p:sldId id="339" r:id="rId25"/>
    <p:sldId id="340" r:id="rId26"/>
    <p:sldId id="526" r:id="rId27"/>
    <p:sldId id="422" r:id="rId28"/>
    <p:sldId id="423" r:id="rId29"/>
    <p:sldId id="527" r:id="rId30"/>
    <p:sldId id="426" r:id="rId31"/>
    <p:sldId id="427" r:id="rId32"/>
    <p:sldId id="528" r:id="rId33"/>
    <p:sldId id="429" r:id="rId34"/>
    <p:sldId id="430" r:id="rId35"/>
    <p:sldId id="529" r:id="rId36"/>
    <p:sldId id="432" r:id="rId37"/>
    <p:sldId id="433" r:id="rId38"/>
    <p:sldId id="530" r:id="rId39"/>
    <p:sldId id="435" r:id="rId40"/>
    <p:sldId id="436" r:id="rId41"/>
    <p:sldId id="531" r:id="rId42"/>
    <p:sldId id="438" r:id="rId43"/>
    <p:sldId id="439" r:id="rId44"/>
    <p:sldId id="532" r:id="rId45"/>
    <p:sldId id="441" r:id="rId46"/>
    <p:sldId id="442" r:id="rId47"/>
    <p:sldId id="533" r:id="rId48"/>
    <p:sldId id="444" r:id="rId49"/>
    <p:sldId id="445" r:id="rId50"/>
    <p:sldId id="534" r:id="rId51"/>
    <p:sldId id="447" r:id="rId52"/>
    <p:sldId id="448" r:id="rId53"/>
    <p:sldId id="535" r:id="rId54"/>
    <p:sldId id="450" r:id="rId55"/>
    <p:sldId id="451" r:id="rId56"/>
    <p:sldId id="536" r:id="rId57"/>
    <p:sldId id="453" r:id="rId58"/>
    <p:sldId id="454" r:id="rId59"/>
    <p:sldId id="537" r:id="rId60"/>
    <p:sldId id="456" r:id="rId61"/>
    <p:sldId id="457" r:id="rId62"/>
    <p:sldId id="538" r:id="rId63"/>
    <p:sldId id="459" r:id="rId64"/>
    <p:sldId id="460" r:id="rId65"/>
    <p:sldId id="539" r:id="rId66"/>
    <p:sldId id="462" r:id="rId67"/>
    <p:sldId id="463" r:id="rId68"/>
    <p:sldId id="540" r:id="rId69"/>
    <p:sldId id="465" r:id="rId70"/>
    <p:sldId id="466" r:id="rId71"/>
    <p:sldId id="541" r:id="rId72"/>
    <p:sldId id="468" r:id="rId73"/>
    <p:sldId id="469" r:id="rId74"/>
    <p:sldId id="542" r:id="rId75"/>
    <p:sldId id="471" r:id="rId76"/>
    <p:sldId id="472" r:id="rId77"/>
    <p:sldId id="543" r:id="rId78"/>
    <p:sldId id="474" r:id="rId79"/>
    <p:sldId id="475" r:id="rId80"/>
    <p:sldId id="544" r:id="rId81"/>
    <p:sldId id="477" r:id="rId82"/>
    <p:sldId id="478" r:id="rId83"/>
    <p:sldId id="545" r:id="rId84"/>
    <p:sldId id="480" r:id="rId85"/>
    <p:sldId id="484" r:id="rId86"/>
    <p:sldId id="546" r:id="rId87"/>
    <p:sldId id="482" r:id="rId88"/>
    <p:sldId id="483" r:id="rId89"/>
    <p:sldId id="547" r:id="rId90"/>
    <p:sldId id="485" r:id="rId91"/>
    <p:sldId id="486" r:id="rId92"/>
    <p:sldId id="548" r:id="rId93"/>
    <p:sldId id="488" r:id="rId94"/>
    <p:sldId id="489" r:id="rId95"/>
    <p:sldId id="549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84005" autoAdjust="0"/>
  </p:normalViewPr>
  <p:slideViewPr>
    <p:cSldViewPr>
      <p:cViewPr varScale="1">
        <p:scale>
          <a:sx n="62" d="100"/>
          <a:sy n="62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394855-43E3-4615-ABC1-1983B7E5D233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9E1DC1-85C4-4B9A-B505-523F8410F4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95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b="1" smtClean="0"/>
          </a:p>
          <a:p>
            <a:pPr>
              <a:spcBef>
                <a:spcPct val="0"/>
              </a:spcBef>
            </a:pPr>
            <a:r>
              <a:rPr lang="pt-BR" altLang="pt-BR" b="1" smtClean="0"/>
              <a:t>05</a:t>
            </a:r>
          </a:p>
          <a:p>
            <a:pPr algn="r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>
              <a:spcBef>
                <a:spcPct val="0"/>
              </a:spcBef>
            </a:pPr>
            <a:endParaRPr lang="pt-BR" altLang="pt-BR" b="1" smtClean="0"/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688506-A933-4335-BA0D-B911FE3F38FB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1630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805631-68E2-4DEA-86B6-59D533D1D24A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421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9D0087-131B-4195-B393-F0913B4E3CF4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97847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/>
              <a:t>Marylin Monrooe</a:t>
            </a:r>
          </a:p>
        </p:txBody>
      </p:sp>
      <p:sp>
        <p:nvSpPr>
          <p:cNvPr id="1044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C7C951-BE37-496D-B161-D2BE6F9E4705}" type="slidenum">
              <a:rPr lang="pt-BR" altLang="pt-BR"/>
              <a:pPr eaLnBrk="1" hangingPunct="1"/>
              <a:t>54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6135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72DBB-9CDD-4F0A-A245-821C38D035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834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C71A4D-DB03-4A6D-ACC0-C68A21C49DD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757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7E817-7CC9-4CC1-A4CA-2C9C21789A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130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8A2EC-8453-4D5F-82E7-55DB71B6C0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394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00EBC-F017-49B7-A735-4D553DB2F12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092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91D08-04FB-44D1-B3E4-4BC9894FC4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19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C2464-7E36-49A8-B71F-D70392F6303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269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ADC19-00B7-4ADF-A726-33D7DDB551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7687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1A2EB-F299-4CDE-A604-5142B69ED3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705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80452B-1DD0-47A8-9D07-A31E1DD481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245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FBEB7-892E-4D1E-85B6-7A01725E324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829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180EBA4-0B3D-447D-BCDE-F8CFB5CB9F9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05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Lincoln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Roosevelt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Bill Clinton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Richard Nixon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Lincoln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Roosevelt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Bill Clinton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Richard Nixon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Em que capital brasileira fica a famosa praia de ITAPUÃ?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Salvador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Natal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Florianópolis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Salvador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Natal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Florianópolis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Montanha mais alta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Pico da Bandeira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Pico da Neblina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31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Cristo Redentor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Pico da Bandeira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Pico da Neblina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31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Cristo Redentor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Espaçonave que levou os primeiros astronautas que pousaram na lua?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Saturno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Atlantis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Apollo 11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Challenger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Saturno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Atlantis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Apollo 11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Challenger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Nome do médico que descobriu a Penicilina?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Alexander Granbell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Zerbini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Oswaldo Cruz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Alexander Fleming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Alexander Granbell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Zerbini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Oswaldo Cruz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Alexander Fleming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cidade brasileira está este museu?</a:t>
            </a:r>
          </a:p>
        </p:txBody>
      </p:sp>
      <p:pic>
        <p:nvPicPr>
          <p:cNvPr id="26628" name="Picture 5" descr="http://upload.wikimedia.org/wikipedia/commons/thumb/d/d3/Niteroi_Museu_de_Arte_Contemporanea_2005-03-15.jpg/500px-Niteroi_Museu_de_Arte_Contemporanea_2005-03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360863"/>
            <a:ext cx="4762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Petrópolis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Salvad0r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Niterói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Petrópolis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Salvad0r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Niterói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Perto de que capital brasileira passa o trópico de Capricórnio?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Vitória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Belo Horizonte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Vitória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Belo Horizonte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Georgia" panose="02040502050405020303" pitchFamily="18" charset="0"/>
              </a:rPr>
              <a:t>9</a:t>
            </a:r>
            <a:endParaRPr lang="pt-BR" altLang="pt-BR" b="1" smtClean="0">
              <a:latin typeface="Forte" panose="03060902040502070203" pitchFamily="66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Capital da Suécia?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Oslo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Estocolmo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Kopenhagen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Nurk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Oslo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Estocolmo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Kopenhagen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Nurk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743075"/>
            <a:ext cx="77724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Data da Proclamação da República no Brasil.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15/11/1889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07/09/1822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15/11/1899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13/05/1888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15/11/1889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07/09/1822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15/11/1899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13/05/1888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671638"/>
            <a:ext cx="7772400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“Pai” de Pinóquio?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Garibaldi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Zeferino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Geppetto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Descártes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Garibaldi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Zeferino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Geppetto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Descártes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744663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Rei israelita que sacrificou seus filhos queimando-os ao deus </a:t>
            </a:r>
            <a:r>
              <a:rPr lang="pt-BR" sz="6600" b="1" kern="0" dirty="0" err="1">
                <a:latin typeface="Georgia" pitchFamily="18" charset="0"/>
              </a:rPr>
              <a:t>Moloque</a:t>
            </a:r>
            <a:r>
              <a:rPr lang="pt-BR" sz="6600" b="1" kern="0" dirty="0"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Acabe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Jeroboão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Zedequias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Manassés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Acabe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Jeroboão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Zedequias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Manassés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Compositor da famosa obra “Jesus Alegria dos Homens”?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Wagner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Mozart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Bach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Beethoven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Wagner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Mozart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Bach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Beethoven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744663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7200" b="1" kern="0" dirty="0">
                <a:latin typeface="Georgia" pitchFamily="18" charset="0"/>
              </a:rPr>
              <a:t> Prédio sede do Departamento de Defesa dos EUA?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World Trade Center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Pentágono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Empire State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Capitólio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World Trade Center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Pentágono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Empire State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Capitólio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7200" b="1" kern="0" dirty="0">
                <a:latin typeface="Georgia" pitchFamily="18" charset="0"/>
              </a:rPr>
              <a:t> Dedo da mão onde geralmente colocamos a aliança?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A Médio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B Indicador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C Anular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D Mindinho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A Médio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B Indicador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C </a:t>
            </a: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Anular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5400" b="1" smtClean="0">
                <a:latin typeface="Georgia" panose="02040502050405020303" pitchFamily="18" charset="0"/>
              </a:rPr>
              <a:t>D Mindinho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744663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7200" b="1" kern="0" dirty="0">
                <a:latin typeface="Georgia" pitchFamily="18" charset="0"/>
              </a:rPr>
              <a:t> Esposa de Moisés, o grande libertador dos Hebreus?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Zípora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Léa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Raquel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Mical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Zípora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Léa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Raquel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Mical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Principal rio da cidade de Recife?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Capibaribe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São Francisco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Solimões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Caxadá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Capibaribe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São Francisco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Solimões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Caxadá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11188" y="1773238"/>
            <a:ext cx="8208962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7200" b="1" kern="0" dirty="0">
                <a:latin typeface="Georgia" pitchFamily="18" charset="0"/>
              </a:rPr>
              <a:t> Identidade secreta do personagem BATMAN?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Adam West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Bruce Wayne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Dick Grayson 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Bill Jensen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Adam West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Bruce Wayne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Dick Grayson 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Bill Jensen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Autor do concerto para violino e orquestra AS QUATRO ESTAÇÕES?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Irmão mais velho de José, personagem bíblico, filho de Jacó?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Simeão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Levi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Judá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Rúben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Simeão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Levi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Judá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Rúben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O que significa a sigla DETRAN?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A Departamento Estadual de Trânsito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B Departamento de Transito Nacional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C Departamento  de Trânsito Terrestre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D Agência Reguladora do Trânsito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A </a:t>
            </a:r>
            <a:r>
              <a:rPr lang="pt-BR" altLang="pt-BR" sz="4000" b="1" smtClean="0">
                <a:solidFill>
                  <a:srgbClr val="FFFF00"/>
                </a:solidFill>
                <a:latin typeface="Georgia" panose="02040502050405020303" pitchFamily="18" charset="0"/>
              </a:rPr>
              <a:t>Departamento Estadual de Trânsito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B Departamento de Transito Nacional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C Departamento  de Trânsito Terrestre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000" b="1" smtClean="0">
                <a:latin typeface="Georgia" panose="02040502050405020303" pitchFamily="18" charset="0"/>
              </a:rPr>
              <a:t>D Agência Reguladora do Trânsito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Dia nacional da árvore?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19 de agosto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21 de setembro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23 de setembro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22 de março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19 de agosto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21 de setembro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23 de setembro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22 de março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Nome verdadeiro da ponte 			  RIO-NITERÓI?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Tchaikovsky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Mozart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Bach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Vivaldi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A Presidente Médici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B Presidente Juscelino Kubitschek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C Presidente Costa e Silva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D Presidente Getúlio Vargas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A Presidente Médici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B Presidente Juscelino Kubitschek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C </a:t>
            </a: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</a:rPr>
              <a:t>Presidente Costa e Silva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4400" b="1" smtClean="0">
                <a:latin typeface="Georgia" panose="02040502050405020303" pitchFamily="18" charset="0"/>
              </a:rPr>
              <a:t>D Presidente Getúlio Vargas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600" b="1" kern="0" dirty="0">
                <a:latin typeface="Georgia" pitchFamily="18" charset="0"/>
              </a:rPr>
              <a:t> Ano em que Brasília passou a ser a capital do Brasil</a:t>
            </a:r>
            <a:r>
              <a:rPr lang="pt-BR" sz="6600" b="1" dirty="0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1964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1960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1961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1969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1964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1960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1961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1969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Tio da Rainha Ester que a criou como filha</a:t>
            </a:r>
            <a:r>
              <a:rPr lang="pt-BR" sz="6000" b="1" dirty="0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Simeão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Merodaque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Mardoqueu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Hamã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Simeão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Merodaque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Mardoqueu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Hamã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Primeiro satélite artificial lançado pelo homem para orbitar sobre a Terra</a:t>
            </a:r>
            <a:r>
              <a:rPr lang="pt-BR" sz="6000" b="1" dirty="0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Moscovo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Soyuz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Korabl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Sputnik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Tchaikovsky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Mozart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Bach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Vivaldi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Moscovo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Soyuz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Korabl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Sputnik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Capital de Minas Gerais antes de Belo Horizonte</a:t>
            </a:r>
            <a:r>
              <a:rPr lang="pt-BR" sz="6000" b="1" dirty="0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São João Del Rei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Uberlândia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Ouro Preto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Mariana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São João Del Rei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Uberlândia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Ouro Preto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Mariana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Capital da Í</a:t>
            </a:r>
            <a:r>
              <a:rPr lang="pt-BR" sz="6000" b="1" kern="0" dirty="0">
                <a:latin typeface="Georgia" pitchFamily="18" charset="0"/>
              </a:rPr>
              <a:t>ndia</a:t>
            </a:r>
            <a:r>
              <a:rPr lang="pt-BR" sz="6000" b="1" dirty="0">
                <a:latin typeface="Georgia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Nova Délhi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Bombaim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Calcutá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Meca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A </a:t>
            </a: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Nova Délhi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B Bombaim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C Calcutá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600" b="1" smtClean="0">
                <a:latin typeface="Georgia" panose="02040502050405020303" pitchFamily="18" charset="0"/>
              </a:rPr>
              <a:t>D Meca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Discípulo de Jesus que lhe pediu: “Mestre, mostra-nos o Pai”?</a:t>
            </a:r>
            <a:endParaRPr lang="pt-BR" sz="6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Tomé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Pedro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Tiago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Felipe</a:t>
            </a:r>
          </a:p>
        </p:txBody>
      </p:sp>
      <p:sp>
        <p:nvSpPr>
          <p:cNvPr id="92163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921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Tomé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Pedro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Tiago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Felipe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Presidente americano que renunciou pelo escândalo “Watergate”?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700213"/>
            <a:ext cx="8066087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5400" b="1" kern="0" dirty="0">
                <a:latin typeface="Georgia" pitchFamily="18" charset="0"/>
              </a:rPr>
              <a:t> A que país esta bandeira representa?</a:t>
            </a:r>
            <a:endParaRPr lang="pt-BR" sz="5400" b="1" dirty="0">
              <a:latin typeface="Georgia" pitchFamily="18" charset="0"/>
            </a:endParaRPr>
          </a:p>
        </p:txBody>
      </p:sp>
      <p:sp>
        <p:nvSpPr>
          <p:cNvPr id="94212" name="AutoShape 5" descr="data:image/jpeg;base64,/9j/4AAQSkZJRgABAQAAAQABAAD/2wCEAAkGBg0GDRUPDw4REA4NEBAODhANDRoNDg4QFhwhFRQREhIXJyYiFxkkGhIWKzsgJCkpLzg4IR40OTwrNSktLCkBCQoKDQwOGg8PGjUkHyQ1NTQzMTAtNS81LS4wMTU2NC80NTUvNDQwLSwwLDUwLCs1LCwvKiw1Ly0sKTAqLCw1LP/AABEIALIBGwMBIgACEQEDEQH/xAAbAAEBAQADAQEAAAAAAAAAAAAAAgUEBgcDAf/EADgQAAIBAQMJCAEDAgcAAAAAAAABAgMEBRESEyExMlJykrEGIjNBUWFxgkKBkaEHFRQjJCVTYtL/xAAbAQEAAwEBAQEAAAAAAAAAAAAAAwQFAgYBB//EAC8RAAIBAgELAwQDAQAAAAAAAAABAgMEEQUSEzEzQVFScZHBITJhFCKh8YGx0SP/2gAMAwEAAhEDEQA/AOl0aMMiPcjsx/FeheZhuR5UKOxHhj0LPOyk8X6n7NRo03CP2rUtxGZhuR5UMzDcjyosHOc+JLoKfKuxGZhuR5UMzDcjyosDOfEaCnyrsRmYbkeVDMw3I8qLAznxGgp8q7EKjB/hHkRc7IqTcZU0pLQ1Kng18ounTlVeTGLlKWhKKxb9kvM9Nuy4YWmhRdss8HaKMcluTy20tEcvylow0PEq3N4rdJy/szL65o2mGMU8emP6PL6ljVHDKppZSyo4wSxjqT/hkZmG5HlR2vttc9pp2idolHGjLBRlDSoRWhRl6fOrSdXJaVbSQU09fyWbV0q9JTSXrw3fBGZhuR5UMzDcjyosEuc+Ja0FPlXYjMw3I8qGZhuR5UWBnPiNBT5V2IzMNyPKhmYbkeVFgZz4jQU+VdiMzDcjyoZmG5HlRYGc+I0FPlXYjMw3I8qGZhuR5UWBnPiNBT5V2IzMNyPKhmYbkeVFgZz4jQU+VdiMzDcjyoZmG5HlRYGc+I0FPlXYjMw3I8qGZhuR5UWBnPiNBT5V2IzMNyPKhmYbkeVFgZz4jQU+VdiMzDcjyoZmG5HlRYGc+I0FPlXYjMw3I8qGZhuR5UWBnPiNBT5V2IzMN2PKjHvGis69C/Hyw8kbZkXh4r+vRFm2bcjHyxShGgsFv8M1KOxHhj0LIo7EeGPQsrS1s2KGzj0QAByS4g1bsuSV42avWWP+njFx/wCzxxkv0in+6MpI9V7K3WrBYYwku9WTqVE15zWy8fbBFO9uPp6ae/H9mVlS8dtTTjrb/Z5UDmXtYHdlonReP+XJpY63HXF/s0cMuJqSxRpU6inFSWpn1s1qqWOWXTnKEloUoPJkv1R2K4e11ayqsq9ac8qjJ0nOTk1VS7qT1rHH+DrAIqlKFRYSRBcWtK4i1JfzvPpVtE6zxlOUnhhjOTk8PTFnzBy7DdtS8I1HBYuhTzsklpccUnh7pNv9CRtL1JXKnSji/RHEB+qOPvhpeGnR6n4fSVNMAAH0AAAAAAAAAAAAAAAAAAAAAAAAAAAGReHiv69Ea5kXh4r+vRFq29xi5a2C6+GalHYjwx6FkUdiPDHoWV5a2alDZx6I+1ldJTWdU3T/ACzclGa91imn8HdLB2Nu69Keco2irOPnhKOMX6STjin8nRTmXZeta6amcpTcZea1xkvSUfMq16dScf8AnLB/gqXtvWqLOozcX+Gd5h/TyyRabqVng02nKODXo+6dpisnQtSMns3fyv8AoueQ4Sg8ia1xytfdfnow/c1zylzUruWZWfqjxVzUrylm13i1xMK+OyFnvqrnZynGbiovNtJNLU3inpOA/wCndkjpdWth65Uf/J2e02hWWnKo02oRlNqKxk0tLwXmeZ3/ANra99YxTdOh/wAcXplxy8/jV8l6yd3W+2M8Iov2H1lf7Kc2or8Hwvyz2GxyyLNOpVknhKcpxdP4jgu98p4fJkMYg9HGOasMcT2FGm6ccG2/llUslyWU2o46XFZTS9k2up6P2LstioRnKzVpVJSUFVVRZLjhjh3cFhrfqebGrdt9O7LPVhTxVW0OEcvdppPHD3eVr+Std0ZVqebF4FHKVtUr082De703a9/Q7H27/wBvowo0aUadCo26koRSypLSoPD4x/T2Ojs5n93tEqLoyqOVJ4dyp31HDU4t6Y6vI4ZJb0nShmt4/PElsLeVvSzJd+IABOaAAAAAAAAAAAAAAAAAAAAAAAAAAAAMi8PFf16I1zIvDxX9eiLVt7jFy1sF18M1KOxHhj0LIo7EeGPQsry1s1KGzj0QAOTdtnjaq0ITkowclnJSeCjBaZNvhTOccPU7qTUIuT3Hp3ZSwf2+w01+VSOdl8y09Gj43j2ysl3VlSbc3jhUlT70afy/N+yOt9o+2srUszZsYUlodTZnLDyjux/n41HUjEpZO0snVr79x5e2yTKu3VuPTH1w3ntNCvTtkFKEozhNaGnjFo8lv2wf2y1VKWHdjJuHA9Mf4ZVzX9XuOeVSfde1TlphP10eT9zR7UXnQv2NO0U+7VSzValJrKX5Rkn+S0tY/vgT2trO1qtL1i/w/kns7SrZXGGuEt/zuxOugA1D0gAOy9mrrsF7yjCVSrCuu9kOUXCphpeS8PZ6GR1Kipxc5akVbm4VCDnJPD4MG22KdgqOnNYSSi3+qUl/DPgekdrrnsVXC02ipOngs2lSSbm9LSSa0vWed18hyeQpKH4qbUpYe7SSIra4VeGcl+ytYX31MMcPXfwxPmACyaYAAAAAAAAAAAAAAAAAAAAAAAAAAAMi8PFf16I1zIvDxX9eiLVt7jFy1sF18M1KOxHhj0LIo7EeGPQsry1s1KGzj0QAByTAAAAAAAA51huereVOc6Sy3RycqCXfcXjpj66tR8bSWLI6lSNNZ0ngjgmrcd8K48upGGVXlHIpN7FNPTKT9dS0HyncdejZv8RUjkU3KMYKSwlNv0j5LBPS/YzzlqFRNa0Qy0VzBxxxW/8Aw37T2rq3nZZ2e0d6TanTqJYNSTxyZJa08WsfLRrMFn4BCnGmsIrA6o28KOKgsE9wAB2WAAAAAAAAAAAAAAAAAAAAAAAAAAAAZF4eK/r0RrmReHiv69EWrb3GLlrYLr4ZqUdiPDHoWRR2I8MehZXlrZqUNnHogADkmAAAAAAC0neOxdms12yy5Wum69ZZtUoVE1paaTfnLFeWj5OjlU6jpyUk8HFpp+jWlMhr0tLBwxwxKN7bSuKbgpYI9H7Y0rNeFNUp2qFGrTxqQjOSUW3oWUtfrpXq9Z5xVp5uTWKeDaxi8qL901rRy74vOd72iVaSwc8lYLUklhh/BwiO0oOhTUG8SHJ1pO2ppSf8cGAAWjU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RR2I8MehZXlrZqUNnHogADkmAAAAAAAAAAAAAAA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AV5a2alDZx6IAA5JgAAAAAAAAAAAAAAAAAAAAAAAAAAAAAAAAAAAAAAAAAAAAAZF4eK/r0QBatvcYuWtguvh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4213" name="AutoShape 7" descr="data:image/jpeg;base64,/9j/4AAQSkZJRgABAQAAAQABAAD/2wCEAAkGBg0GDRUPDw4REA4NEBAODhANDRoNDg4QFhwhFRQREhIXJyYiFxkkGhIWKzsgJCkpLzg4IR40OTwrNSktLCkBCQoKDQwOGg8PGjUkHyQ1NTQzMTAtNS81LS4wMTU2NC80NTUvNDQwLSwwLDUwLCs1LCwvKiw1Ly0sKTAqLCw1LP/AABEIALIBGwMBIgACEQEDEQH/xAAbAAEBAQADAQEAAAAAAAAAAAAAAgUEBgcDAf/EADgQAAIBAQMJCAEDAgcAAAAAAAABAgMEBRESEyExMlJykrEGIjNBUWFxgkKBkaEHFRQjJCVTYtL/xAAbAQEAAwEBAQEAAAAAAAAAAAAAAwQFAgYBB//EAC8RAAIBAgELAwQDAQAAAAAAAAABAgMEEQUSEzEzQVFScZHBITJhFCKh8YGx0SP/2gAMAwEAAhEDEQA/AOl0aMMiPcjsx/FeheZhuR5UKOxHhj0LPOyk8X6n7NRo03CP2rUtxGZhuR5UMzDcjyosHOc+JLoKfKuxGZhuR5UMzDcjyosDOfEaCnyrsRmYbkeVDMw3I8qLAznxGgp8q7EKjB/hHkRc7IqTcZU0pLQ1Kng18ounTlVeTGLlKWhKKxb9kvM9Nuy4YWmhRdss8HaKMcluTy20tEcvylow0PEq3N4rdJy/szL65o2mGMU8emP6PL6ljVHDKppZSyo4wSxjqT/hkZmG5HlR2vttc9pp2idolHGjLBRlDSoRWhRl6fOrSdXJaVbSQU09fyWbV0q9JTSXrw3fBGZhuR5UMzDcjyosEuc+Ja0FPlXYjMw3I8qGZhuR5UWBnPiNBT5V2IzMNyPKhmYbkeVFgZz4jQU+VdiMzDcjyoZmG5HlRYGc+I0FPlXYjMw3I8qGZhuR5UWBnPiNBT5V2IzMNyPKhmYbkeVFgZz4jQU+VdiMzDcjyoZmG5HlRYGc+I0FPlXYjMw3I8qGZhuR5UWBnPiNBT5V2IzMNyPKhmYbkeVFgZz4jQU+VdiMzDcjyoZmG5HlRYGc+I0FPlXYjMw3I8qGZhuR5UWBnPiNBT5V2IzMN2PKjHvGis69C/Hyw8kbZkXh4r+vRFm2bcjHyxShGgsFv8M1KOxHhj0LIo7EeGPQsrS1s2KGzj0QAByS4g1bsuSV42avWWP+njFx/wCzxxkv0in+6MpI9V7K3WrBYYwku9WTqVE15zWy8fbBFO9uPp6ae/H9mVlS8dtTTjrb/Z5UDmXtYHdlonReP+XJpY63HXF/s0cMuJqSxRpU6inFSWpn1s1qqWOWXTnKEloUoPJkv1R2K4e11ayqsq9ac8qjJ0nOTk1VS7qT1rHH+DrAIqlKFRYSRBcWtK4i1JfzvPpVtE6zxlOUnhhjOTk8PTFnzBy7DdtS8I1HBYuhTzsklpccUnh7pNv9CRtL1JXKnSji/RHEB+qOPvhpeGnR6n4fSVNMAAH0AAAAAAAAAAAAAAAAAAAAAAAAAAAGReHiv69Ea5kXh4r+vRFq29xi5a2C6+GalHYjwx6FkUdiPDHoWV5a2alDZx6I+1ldJTWdU3T/ACzclGa91imn8HdLB2Nu69Keco2irOPnhKOMX6STjin8nRTmXZeta6amcpTcZea1xkvSUfMq16dScf8AnLB/gqXtvWqLOozcX+Gd5h/TyyRabqVng02nKODXo+6dpisnQtSMns3fyv8AoueQ4Sg8ia1xytfdfnow/c1zylzUruWZWfqjxVzUrylm13i1xMK+OyFnvqrnZynGbiovNtJNLU3inpOA/wCndkjpdWth65Uf/J2e02hWWnKo02oRlNqKxk0tLwXmeZ3/ANra99YxTdOh/wAcXplxy8/jV8l6yd3W+2M8Iov2H1lf7Kc2or8Hwvyz2GxyyLNOpVknhKcpxdP4jgu98p4fJkMYg9HGOasMcT2FGm6ccG2/llUslyWU2o46XFZTS9k2up6P2LstioRnKzVpVJSUFVVRZLjhjh3cFhrfqebGrdt9O7LPVhTxVW0OEcvdppPHD3eVr+Std0ZVqebF4FHKVtUr082De703a9/Q7H27/wBvowo0aUadCo26koRSypLSoPD4x/T2Ojs5n93tEqLoyqOVJ4dyp31HDU4t6Y6vI4ZJb0nShmt4/PElsLeVvSzJd+IABOaAAAAAAAAAAAAAAAAAAAAAAAAAAAAMi8PFf16I1zIvDxX9eiLVt7jFy1sF18M1KOxHhj0LIo7EeGPQsry1s1KGzj0QAOTdtnjaq0ITkowclnJSeCjBaZNvhTOccPU7qTUIuT3Hp3ZSwf2+w01+VSOdl8y09Gj43j2ysl3VlSbc3jhUlT70afy/N+yOt9o+2srUszZsYUlodTZnLDyjux/n41HUjEpZO0snVr79x5e2yTKu3VuPTH1w3ntNCvTtkFKEozhNaGnjFo8lv2wf2y1VKWHdjJuHA9Mf4ZVzX9XuOeVSfde1TlphP10eT9zR7UXnQv2NO0U+7VSzValJrKX5Rkn+S0tY/vgT2trO1qtL1i/w/kns7SrZXGGuEt/zuxOugA1D0gAOy9mrrsF7yjCVSrCuu9kOUXCphpeS8PZ6GR1Kipxc5akVbm4VCDnJPD4MG22KdgqOnNYSSi3+qUl/DPgekdrrnsVXC02ipOngs2lSSbm9LSSa0vWed18hyeQpKH4qbUpYe7SSIra4VeGcl+ytYX31MMcPXfwxPmACyaYAAAAAAAAAAAAAAAAAAAAAAAAAAAMi8PFf16I1zIvDxX9eiLVt7jFy1sF18M1KOxHhj0LIo7EeGPQsry1s1KGzj0QAByTAAAAAAAA51huereVOc6Sy3RycqCXfcXjpj66tR8bSWLI6lSNNZ0ngjgmrcd8K48upGGVXlHIpN7FNPTKT9dS0HyncdejZv8RUjkU3KMYKSwlNv0j5LBPS/YzzlqFRNa0Qy0VzBxxxW/8Aw37T2rq3nZZ2e0d6TanTqJYNSTxyZJa08WsfLRrMFn4BCnGmsIrA6o28KOKgsE9wAB2WAAAAAAAAAAAAAAAAAAAAAAAAAAAAZF4eK/r0RrmReHiv69EWrb3GLlrYLr4ZqUdiPDHoWRR2I8MehZXlrZqUNnHogADkmAAAAAAC0neOxdms12yy5Wum69ZZtUoVE1paaTfnLFeWj5OjlU6jpyUk8HFpp+jWlMhr0tLBwxwxKN7bSuKbgpYI9H7Y0rNeFNUp2qFGrTxqQjOSUW3oWUtfrpXq9Z5xVp5uTWKeDaxi8qL901rRy74vOd72iVaSwc8lYLUklhh/BwiO0oOhTUG8SHJ1pO2ppSf8cGAAWjU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RR2I8MehZXlrZqUNnHogADkmAAAAAAAAAAAAAAA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AV5a2alDZx6IAA5JgAAAAAAAAAAAAAAAAAAAAAAAAAAAAAAAAAAAAAAAAAAAAAZF4eK/r0QBatvcYuWtguvhn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4214" name="AutoShape 9" descr="data:image/jpeg;base64,/9j/4AAQSkZJRgABAQAAAQABAAD/2wCEAAkGBg0GDRUPDw4REA4NEBAODhANDRoNDg4QFhwhFRQREhIXJyYiFxkkGhIWKzsgJCkpLzg4IR40OTwrNSktLCkBCQoKDQwOGg8PGjUkHyQ1NTQzMTAtNS81LS4wMTU2NC80NTUvNDQwLSwwLDUwLCs1LCwvKiw1Ly0sKTAqLCw1LP/AABEIALIBGwMBIgACEQEDEQH/xAAbAAEBAQADAQEAAAAAAAAAAAAAAgUEBgcDAf/EADgQAAIBAQMJCAEDAgcAAAAAAAABAgMEBRESEyExMlJykrEGIjNBUWFxgkKBkaEHFRQjJCVTYtL/xAAbAQEAAwEBAQEAAAAAAAAAAAAAAwQFAgYBB//EAC8RAAIBAgELAwQDAQAAAAAAAAABAgMEEQUSEzEzQVFScZHBITJhFCKh8YGx0SP/2gAMAwEAAhEDEQA/AOl0aMMiPcjsx/FeheZhuR5UKOxHhj0LPOyk8X6n7NRo03CP2rUtxGZhuR5UMzDcjyosHOc+JLoKfKuxGZhuR5UMzDcjyosDOfEaCnyrsRmYbkeVDMw3I8qLAznxGgp8q7EKjB/hHkRc7IqTcZU0pLQ1Kng18ounTlVeTGLlKWhKKxb9kvM9Nuy4YWmhRdss8HaKMcluTy20tEcvylow0PEq3N4rdJy/szL65o2mGMU8emP6PL6ljVHDKppZSyo4wSxjqT/hkZmG5HlR2vttc9pp2idolHGjLBRlDSoRWhRl6fOrSdXJaVbSQU09fyWbV0q9JTSXrw3fBGZhuR5UMzDcjyosEuc+Ja0FPlXYjMw3I8qGZhuR5UWBnPiNBT5V2IzMNyPKhmYbkeVFgZz4jQU+VdiMzDcjyoZmG5HlRYGc+I0FPlXYjMw3I8qGZhuR5UWBnPiNBT5V2IzMNyPKhmYbkeVFgZz4jQU+VdiMzDcjyoZmG5HlRYGc+I0FPlXYjMw3I8qGZhuR5UWBnPiNBT5V2IzMNyPKhmYbkeVFgZz4jQU+VdiMzDcjyoZmG5HlRYGc+I0FPlXYjMw3I8qGZhuR5UWBnPiNBT5V2IzMN2PKjHvGis69C/Hyw8kbZkXh4r+vRFm2bcjHyxShGgsFv8M1KOxHhj0LIo7EeGPQsrS1s2KGzj0QAByS4g1bsuSV42avWWP+njFx/wCzxxkv0in+6MpI9V7K3WrBYYwku9WTqVE15zWy8fbBFO9uPp6ae/H9mVlS8dtTTjrb/Z5UDmXtYHdlonReP+XJpY63HXF/s0cMuJqSxRpU6inFSWpn1s1qqWOWXTnKEloUoPJkv1R2K4e11ayqsq9ac8qjJ0nOTk1VS7qT1rHH+DrAIqlKFRYSRBcWtK4i1JfzvPpVtE6zxlOUnhhjOTk8PTFnzBy7DdtS8I1HBYuhTzsklpccUnh7pNv9CRtL1JXKnSji/RHEB+qOPvhpeGnR6n4fSVNMAAH0AAAAAAAAAAAAAAAAAAAAAAAAAAAGReHiv69Ea5kXh4r+vRFq29xi5a2C6+GalHYjwx6FkUdiPDHoWV5a2alDZx6I+1ldJTWdU3T/ACzclGa91imn8HdLB2Nu69Keco2irOPnhKOMX6STjin8nRTmXZeta6amcpTcZea1xkvSUfMq16dScf8AnLB/gqXtvWqLOozcX+Gd5h/TyyRabqVng02nKODXo+6dpisnQtSMns3fyv8AoueQ4Sg8ia1xytfdfnow/c1zylzUruWZWfqjxVzUrylm13i1xMK+OyFnvqrnZynGbiovNtJNLU3inpOA/wCndkjpdWth65Uf/J2e02hWWnKo02oRlNqKxk0tLwXmeZ3/ANra99YxTdOh/wAcXplxy8/jV8l6yd3W+2M8Iov2H1lf7Kc2or8Hwvyz2GxyyLNOpVknhKcpxdP4jgu98p4fJkMYg9HGOasMcT2FGm6ccG2/llUslyWU2o46XFZTS9k2up6P2LstioRnKzVpVJSUFVVRZLjhjh3cFhrfqebGrdt9O7LPVhTxVW0OEcvdppPHD3eVr+Std0ZVqebF4FHKVtUr082De703a9/Q7H27/wBvowo0aUadCo26koRSypLSoPD4x/T2Ojs5n93tEqLoyqOVJ4dyp31HDU4t6Y6vI4ZJb0nShmt4/PElsLeVvSzJd+IABOaAAAAAAAAAAAAAAAAAAAAAAAAAAAAMi8PFf16I1zIvDxX9eiLVt7jFy1sF18M1KOxHhj0LIo7EeGPQsry1s1KGzj0QAOTdtnjaq0ITkowclnJSeCjBaZNvhTOccPU7qTUIuT3Hp3ZSwf2+w01+VSOdl8y09Gj43j2ysl3VlSbc3jhUlT70afy/N+yOt9o+2srUszZsYUlodTZnLDyjux/n41HUjEpZO0snVr79x5e2yTKu3VuPTH1w3ntNCvTtkFKEozhNaGnjFo8lv2wf2y1VKWHdjJuHA9Mf4ZVzX9XuOeVSfde1TlphP10eT9zR7UXnQv2NO0U+7VSzValJrKX5Rkn+S0tY/vgT2trO1qtL1i/w/kns7SrZXGGuEt/zuxOugA1D0gAOy9mrrsF7yjCVSrCuu9kOUXCphpeS8PZ6GR1Kipxc5akVbm4VCDnJPD4MG22KdgqOnNYSSi3+qUl/DPgekdrrnsVXC02ipOngs2lSSbm9LSSa0vWed18hyeQpKH4qbUpYe7SSIra4VeGcl+ytYX31MMcPXfwxPmACyaYAAAAAAAAAAAAAAAAAAAAAAAAAAAMi8PFf16I1zIvDxX9eiLVt7jFy1sF18M1KOxHhj0LIo7EeGPQsry1s1KGzj0QAByTAAAAAAAA51huereVOc6Sy3RycqCXfcXjpj66tR8bSWLI6lSNNZ0ngjgmrcd8K48upGGVXlHIpN7FNPTKT9dS0HyncdejZv8RUjkU3KMYKSwlNv0j5LBPS/YzzlqFRNa0Qy0VzBxxxW/8Aw37T2rq3nZZ2e0d6TanTqJYNSTxyZJa08WsfLRrMFn4BCnGmsIrA6o28KOKgsE9wAB2WAAAAAAAAAAAAAAAAAAAAAAAAAAAAZF4eK/r0RrmReHiv69EWrb3GLlrYLr4ZqUdiPDHoWRR2I8MehZXlrZqUNnHogADkmAAAAAAC0neOxdms12yy5Wum69ZZtUoVE1paaTfnLFeWj5OjlU6jpyUk8HFpp+jWlMhr0tLBwxwxKN7bSuKbgpYI9H7Y0rNeFNUp2qFGrTxqQjOSUW3oWUtfrpXq9Z5xVp5uTWKeDaxi8qL901rRy74vOd72iVaSwc8lYLUklhh/BwiO0oOhTUG8SHJ1pO2ppSf8cGAAWjU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RR2I8MehZXlrZqUNnHogADkmAAAAAAAAAAAAAAAAAAAAAAAAAAAAAAAAAAAAAAAAAAAAABkXh4r+vRGuZF4eK/r0RatvcYuWtguvhmpR2I8MehZFHYjwx6FleWtmpQ2ceiAAOSYAAAAAAAAAAAAAAAAAAAAAAAAAAAAAAAAAAAAAAAAAAAAAGReHiv69Ea5kXh4r+vRFq29xi5a2C6+GalHYjwx6FkUdiPDHoWV5a2alDZx6IAA5JgAAAAAAAAAAAAAAAAAAAAAAAAAAAAAAAAAAAAAAAAAAAAAZF4eK/r0RrmReHiv69EWrb3GLlrYLr4ZqUdiPDHoWAV5a2alDZx6IAA5JgAAAAAAAAAAAAAAAAAAAAAAAAAAAAAAAAAAAAAAAAAAAAAZF4eK/r0QBatvcYuWtguvhn//Z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94215" name="Picture 11" descr="http://jccavalcanti.files.wordpress.com/2007/08/chin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3789363"/>
            <a:ext cx="46767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União Soviética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Coréia do Sul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China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Taiwan</a:t>
            </a:r>
          </a:p>
        </p:txBody>
      </p:sp>
      <p:sp>
        <p:nvSpPr>
          <p:cNvPr id="95235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952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União Soviética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Coréia do Sul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China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Taiwan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827088" y="1916113"/>
            <a:ext cx="8066087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pt-BR" sz="6000" b="1" kern="0" dirty="0">
                <a:latin typeface="Georgia" pitchFamily="18" charset="0"/>
              </a:rPr>
              <a:t> Qual é o coletivo de camelos?</a:t>
            </a:r>
            <a:endParaRPr lang="pt-BR" sz="6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Rebanho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Cáfila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Manada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Vara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A Rebanho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B </a:t>
            </a: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Cáfila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C Manada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6000" b="1" smtClean="0">
                <a:latin typeface="Georgia" panose="02040502050405020303" pitchFamily="18" charset="0"/>
              </a:rPr>
              <a:t>D Vara</a:t>
            </a:r>
          </a:p>
        </p:txBody>
      </p:sp>
      <p:sp>
        <p:nvSpPr>
          <p:cNvPr id="9933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pt-BR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430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smtClean="0">
                <a:latin typeface="Forte" pitchFamily="66" charset="0"/>
              </a:rPr>
              <a:t>Resposta</a:t>
            </a:r>
            <a:endParaRPr lang="pt-BR" b="1" kern="0" dirty="0" smtClean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4">
      <a:dk1>
        <a:sysClr val="windowText" lastClr="000000"/>
      </a:dk1>
      <a:lt1>
        <a:sysClr val="window" lastClr="FFFFFF"/>
      </a:lt1>
      <a:dk2>
        <a:srgbClr val="4E3B30"/>
      </a:dk2>
      <a:lt2>
        <a:srgbClr val="00B050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1133</Words>
  <Application>Microsoft Office PowerPoint</Application>
  <PresentationFormat>Apresentação na tela (4:3)</PresentationFormat>
  <Paragraphs>378</Paragraphs>
  <Slides>95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Resposta</vt:lpstr>
      <vt:lpstr>2</vt:lpstr>
      <vt:lpstr>Apresentação do PowerPoint</vt:lpstr>
      <vt:lpstr>Resposta</vt:lpstr>
      <vt:lpstr>3</vt:lpstr>
      <vt:lpstr>Apresentação do PowerPoint</vt:lpstr>
      <vt:lpstr>Resposta</vt:lpstr>
      <vt:lpstr>4</vt:lpstr>
      <vt:lpstr>Apresentação do PowerPoint</vt:lpstr>
      <vt:lpstr>Resposta</vt:lpstr>
      <vt:lpstr>5</vt:lpstr>
      <vt:lpstr>Apresentação do PowerPoint</vt:lpstr>
      <vt:lpstr>Resposta</vt:lpstr>
      <vt:lpstr>6</vt:lpstr>
      <vt:lpstr>Apresentação do PowerPoint</vt:lpstr>
      <vt:lpstr>Resposta</vt:lpstr>
      <vt:lpstr>7</vt:lpstr>
      <vt:lpstr>Apresentação do PowerPoint</vt:lpstr>
      <vt:lpstr>Resposta</vt:lpstr>
      <vt:lpstr>8</vt:lpstr>
      <vt:lpstr>Apresentação do PowerPoint</vt:lpstr>
      <vt:lpstr>Resposta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114</cp:revision>
  <dcterms:created xsi:type="dcterms:W3CDTF">2008-11-05T18:17:49Z</dcterms:created>
  <dcterms:modified xsi:type="dcterms:W3CDTF">2015-02-22T16:21:03Z</dcterms:modified>
  <cp:category>CAPELAS 2013</cp:category>
</cp:coreProperties>
</file>