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61" r:id="rId4"/>
    <p:sldId id="270" r:id="rId5"/>
    <p:sldId id="262" r:id="rId6"/>
    <p:sldId id="263" r:id="rId7"/>
    <p:sldId id="271" r:id="rId8"/>
    <p:sldId id="264" r:id="rId9"/>
    <p:sldId id="272" r:id="rId10"/>
    <p:sldId id="265" r:id="rId11"/>
    <p:sldId id="276" r:id="rId12"/>
    <p:sldId id="278" r:id="rId13"/>
    <p:sldId id="277" r:id="rId14"/>
    <p:sldId id="273" r:id="rId15"/>
    <p:sldId id="266" r:id="rId16"/>
    <p:sldId id="274" r:id="rId17"/>
    <p:sldId id="267" r:id="rId18"/>
    <p:sldId id="275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31" autoAdjust="0"/>
  </p:normalViewPr>
  <p:slideViewPr>
    <p:cSldViewPr>
      <p:cViewPr varScale="1">
        <p:scale>
          <a:sx n="58" d="100"/>
          <a:sy n="58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11316C-37F2-4423-B6E7-5FFFA46832CE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12F2DCF-784A-4914-BFB7-11E2082EFD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7756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3DBC74-CA34-43FB-BECE-050315D51587}" type="slidenum">
              <a:rPr lang="pt-BR" alt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Para saber escolher precisamos conhecer os grupos</a:t>
            </a: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74772C-ADBE-4C2F-B5BA-AECB7ECFA889}" type="slidenum">
              <a:rPr lang="pt-BR" altLang="pt-BR"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Para saber escolher precisamos conhecer os grupos</a:t>
            </a: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E56437-0863-4253-8D3C-7B1391E0674C}" type="slidenum">
              <a:rPr lang="pt-BR" altLang="pt-BR"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6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Para saber escolher precisamos conhecer os grupos</a:t>
            </a: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F10AED-DE25-4604-8A65-214D120BA954}" type="slidenum">
              <a:rPr lang="pt-BR" altLang="pt-BR">
                <a:latin typeface="Calibri" panose="020F0502020204030204" pitchFamily="34" charset="0"/>
              </a:rPr>
              <a:pPr eaLnBrk="1" hangingPunct="1"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7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Para saber escolher precisamos conhecer os grupos</a:t>
            </a: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08219E-3185-415C-BF87-1E9EA6BEAD53}" type="slidenum">
              <a:rPr lang="pt-BR" alt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1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Para saber escolher precisamos conhecer os grupos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F9DAFB-FB00-4BD5-A33B-96C4D396ED77}" type="slidenum">
              <a:rPr lang="pt-BR" alt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F6B5-C460-47FD-9378-3C137C7364C2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0DFEE-0CEF-48AE-8295-41C6E04744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555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E33D-F0FA-458E-9C6E-238A22DEFC95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2BFFD-213B-46EC-A1CC-C2E90F0184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22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93FA-0751-4A96-818C-38C34798B0D9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19BBF-9BCF-4AA8-BA8E-09EF237663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799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EF97-F1CD-4714-B799-8843C85A9498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497368-EFD6-4168-AB6F-58B5999A14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850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AD50-3B7D-4565-9E09-33E1CD7EF07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8E17F-B7B6-4FD4-B6B1-EF515473DE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774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1DC6-533E-4D76-82AA-6500DE7C09AB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7A311B7-DCBC-457B-B622-2BFCA37A09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327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7743-F14A-4C0C-8E44-765B50DD85D0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BBA82-55D9-4655-B856-E3A8B89CDA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425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5A653-F339-4EEF-8898-0CC7B86F698E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0E94F-1E7E-40B2-9211-50978B42D3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836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067C-0BF0-40AD-8E14-0A297634524C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BF362-5FD5-4768-89F1-E3C37FC4B3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831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1BFB-5EEA-49DF-AF7F-84F624369D49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2BE4B-F08E-48BF-A7D4-1EB13DC0A3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477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1CE9-F375-4E7B-BC00-F5CC7F006372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30C0F-D8CC-4952-82A4-656FF17433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251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A1D1B6-884F-4357-AE55-ED0C48378C6C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AA4A8AC9-AAD5-41BC-928E-47B41DDC0BD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ítulo 2"/>
          <p:cNvSpPr>
            <a:spLocks noGrp="1"/>
          </p:cNvSpPr>
          <p:nvPr>
            <p:ph type="subTitle" idx="1"/>
          </p:nvPr>
        </p:nvSpPr>
        <p:spPr>
          <a:xfrm>
            <a:off x="1958975" y="5053013"/>
            <a:ext cx="5637213" cy="881062"/>
          </a:xfrm>
        </p:spPr>
        <p:txBody>
          <a:bodyPr/>
          <a:lstStyle/>
          <a:p>
            <a:pPr algn="r" eaLnBrk="1" hangingPunct="1"/>
            <a:r>
              <a:rPr lang="pt-BR" altLang="pt-BR" sz="2800" b="1" smtClean="0">
                <a:solidFill>
                  <a:srgbClr val="FF0000"/>
                </a:solidFill>
              </a:rPr>
              <a:t>Pastoral Estudantil - APV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1" y="3132290"/>
            <a:ext cx="7741412" cy="179316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sz="6000" dirty="0" smtClean="0"/>
              <a:t>MONTE SEU PRATO</a:t>
            </a:r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5373216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>
                <a:solidFill>
                  <a:srgbClr val="FFC000"/>
                </a:solidFill>
              </a:rPr>
              <a:t>CEREAIS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4340" name="Picture 2" descr="C:\Users\milene.lannes\Desktop\imagens power\583012_bolach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2857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milene.lannes\Desktop\imagens power\arroz-integr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743450"/>
            <a:ext cx="4762501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C:\Users\milene.lannes\Desktop\imagens power\Ave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749550"/>
            <a:ext cx="3324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C:\Users\milene.lannes\Desktop\imagens power\cere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8300"/>
            <a:ext cx="237648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C:\Users\milene.lannes\Desktop\imagens power\macarrao-alho-e-oleo-f8-38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-100013"/>
            <a:ext cx="3455988" cy="25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7" descr="C:\Users\milene.lannes\Desktop\imagens power\pao-integral-o-valor-da-fib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416175"/>
            <a:ext cx="34591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pt-BR"/>
          </a:p>
        </p:txBody>
      </p:sp>
      <p:sp>
        <p:nvSpPr>
          <p:cNvPr id="1536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7675"/>
            <a:ext cx="8064500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pt-BR"/>
          </a:p>
        </p:txBody>
      </p:sp>
      <p:sp>
        <p:nvSpPr>
          <p:cNvPr id="16387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6388" name="Picture 2" descr="C:\Users\milene.lannes\Desktop\imagens power\arroz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09575"/>
            <a:ext cx="71437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pt-BR"/>
          </a:p>
        </p:txBody>
      </p:sp>
      <p:sp>
        <p:nvSpPr>
          <p:cNvPr id="17411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7412" name="Imagem 3" descr="http://www.maeterra.com.br/site/uploads/images/grao%20integ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9930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/>
              <a:t>GRUPOS DE ALIMENTOS</a:t>
            </a:r>
            <a:endParaRPr lang="pt-BR" dirty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8436" name="Picture 2" descr="C:\Users\milene.lannes\Desktop\monte seu pr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10418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milene.lannes\Desktop\imagens power\PROTEIN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4005263"/>
            <a:ext cx="22479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574945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>
                <a:solidFill>
                  <a:srgbClr val="FF0000"/>
                </a:solidFill>
              </a:rPr>
              <a:t>PROTEÍNAS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459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9460" name="Picture 2" descr="C:\Users\milene.lannes\Desktop\imagens power\a-carne-deve-fazer-parte-de-uma-alimentacao-saudavel-1-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414972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C:\Users\milene.lannes\Desktop\imagens power\amendoas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157788"/>
            <a:ext cx="20240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C:\Users\milene.lannes\Desktop\imagens power\3524341655_6142b01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-193675"/>
            <a:ext cx="41402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C:\Users\milene.lannes\Desktop\imagens power\castanha pa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5717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C:\Users\milene.lannes\Desktop\imagens power\noz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4953000"/>
            <a:ext cx="3111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7" descr="C:\Users\milene.lannes\Desktop\imagens power\GRO-DE~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36813"/>
            <a:ext cx="3889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8" descr="C:\Users\milene.lannes\Desktop\imagens power\castanhas-de-caj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2343150"/>
            <a:ext cx="1774825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/>
              <a:t>GRUPOS DE ALIMENTOS</a:t>
            </a:r>
            <a:endParaRPr lang="pt-BR" dirty="0"/>
          </a:p>
        </p:txBody>
      </p:sp>
      <p:sp>
        <p:nvSpPr>
          <p:cNvPr id="2048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0484" name="Picture 2" descr="C:\Users\milene.lannes\Desktop\monte seu pr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10418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milene.lannes\Desktop\imagens power\LACTE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773238"/>
            <a:ext cx="15906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>
                <a:solidFill>
                  <a:srgbClr val="00B0F0"/>
                </a:solidFill>
              </a:rPr>
              <a:t>LÁCTEOS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21507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1508" name="Picture 2" descr="C:\Users\milene.lannes\Desktop\imagens power\le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5941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Users\milene.lannes\Desktop\imagens power\iogur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716338"/>
            <a:ext cx="24193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C:\Users\milene.lannes\Desktop\imagens power\QueijoG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6975"/>
            <a:ext cx="38195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pt-BR"/>
          </a:p>
        </p:txBody>
      </p:sp>
      <p:sp>
        <p:nvSpPr>
          <p:cNvPr id="22531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026" name="Picture 2" descr="C:\Users\milene.lannes\Desktop\imagens power\Saúde na Escol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532"/>
            <a:ext cx="6715844" cy="67158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7921" y="4516184"/>
            <a:ext cx="6512511" cy="1793136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sz="5400" dirty="0" smtClean="0"/>
              <a:t>IMPORTÂNCIA DA ALIMENTAÇÃO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55650" y="731838"/>
            <a:ext cx="7993063" cy="3475037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Através dos alimentos, nosso organismo desenvolve as funções mais importantes: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AutoNum type="arabicPeriod"/>
              <a:defRPr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Crescimento</a:t>
            </a:r>
          </a:p>
          <a:p>
            <a:pPr marL="514350" indent="-51435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AutoNum type="arabicPeriod"/>
              <a:defRPr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Energia</a:t>
            </a:r>
          </a:p>
          <a:p>
            <a:pPr marL="514350" indent="-51435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AutoNum type="arabicPeriod"/>
              <a:defRPr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Prevenção de doenças 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89" y="55983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/>
              <a:t>CURIOSIDADES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55650" y="620713"/>
            <a:ext cx="7920038" cy="4641850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cada hora, 1 bilhão de células do nosso corpo são substituídas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sangue humano percorre 97km por dia em sua viagem pelo corpo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coração bate em média 100 mil vezes por dia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Eliminamos 3 litros de água por dia, por meio da urina, suor e respiração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Respiramos 450L de ar em uma hora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/>
              <a:t>COMO MONTAR MEU PRATO?</a:t>
            </a:r>
            <a:endParaRPr lang="pt-BR" dirty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026" name="Picture 2" descr="C:\Users\milene.lannes\Desktop\imagens power\83976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208756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ilene.lannes\Desktop\imagens power\75264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3336925"/>
            <a:ext cx="47910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milene.lannes\Desktop\imagens power\714274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922338"/>
            <a:ext cx="32194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milene.lannes\Desktop\imagens power\886892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-441325"/>
            <a:ext cx="4552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milene.lannes\Desktop\imagens power\918469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4149725"/>
            <a:ext cx="49101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milene.lannes\Desktop\imagens power\126166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849313"/>
            <a:ext cx="9053512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milene.lannes\Desktop\imagens power\INTERR~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627112"/>
            <a:ext cx="2638425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/>
              <a:t>GRUPOS DE ALIMENTOS</a:t>
            </a:r>
            <a:endParaRPr lang="pt-BR" dirty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9220" name="Picture 2" descr="C:\Users\milene.lannes\Desktop\monte seu pr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10418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milene.lannes\Desktop\imagens power\FRUT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25130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>
                <a:solidFill>
                  <a:srgbClr val="92D050"/>
                </a:solidFill>
              </a:rPr>
              <a:t>FRUTAS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eaLnBrk="1" hangingPunct="1">
              <a:buFont typeface="Georgia" panose="02040502050405020303" pitchFamily="18" charset="0"/>
              <a:buNone/>
            </a:pPr>
            <a:endParaRPr lang="pt-BR" altLang="pt-BR" smtClean="0"/>
          </a:p>
        </p:txBody>
      </p:sp>
      <p:pic>
        <p:nvPicPr>
          <p:cNvPr id="8194" name="Picture 2" descr="C:\Users\milene.lannes\Desktop\imagens power\salada-de-fru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3800"/>
            <a:ext cx="5334000" cy="4162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ilene.lannes\Desktop\imagens power\10242frut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3375"/>
            <a:ext cx="4032250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/>
              <a:t>GRUPOS DE ALIMENTOS</a:t>
            </a:r>
            <a:endParaRPr lang="pt-BR" dirty="0"/>
          </a:p>
        </p:txBody>
      </p:sp>
      <p:sp>
        <p:nvSpPr>
          <p:cNvPr id="11267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1268" name="Picture 2" descr="C:\Users\milene.lannes\Desktop\monte seu pr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10418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milene.lannes\Desktop\imagens power\VEGETA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3706813"/>
            <a:ext cx="2366962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5445224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>
                <a:solidFill>
                  <a:srgbClr val="00B050"/>
                </a:solidFill>
              </a:rPr>
              <a:t>VEGETAIS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9218" name="Picture 2" descr="C:\Users\milene.lannes\Desktop\imagens power\1016_shutterstock_52867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5"/>
            <a:ext cx="7056784" cy="4675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 smtClean="0"/>
              <a:t>GRUPOS DE ALIMENTOS</a:t>
            </a:r>
            <a:endParaRPr lang="pt-BR" dirty="0"/>
          </a:p>
        </p:txBody>
      </p:sp>
      <p:sp>
        <p:nvSpPr>
          <p:cNvPr id="1331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3316" name="Picture 2" descr="C:\Users\milene.lannes\Desktop\monte seu pr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10418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milene.lannes\Desktop\imagens power\CEREA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798638"/>
            <a:ext cx="23145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gração">
  <a:themeElements>
    <a:clrScheme name="Personalizada 2">
      <a:dk1>
        <a:sysClr val="windowText" lastClr="000000"/>
      </a:dk1>
      <a:lt1>
        <a:sysClr val="window" lastClr="FFFFFF"/>
      </a:lt1>
      <a:dk2>
        <a:srgbClr val="BBB9A1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1452</TotalTime>
  <Words>159</Words>
  <Application>Microsoft Office PowerPoint</Application>
  <PresentationFormat>Apresentação na tela (4:3)</PresentationFormat>
  <Paragraphs>42</Paragraphs>
  <Slides>18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Trebuchet MS</vt:lpstr>
      <vt:lpstr>Arial</vt:lpstr>
      <vt:lpstr>Georgia</vt:lpstr>
      <vt:lpstr>Calibri</vt:lpstr>
      <vt:lpstr>Integração</vt:lpstr>
      <vt:lpstr>MONTE SEU PRATO</vt:lpstr>
      <vt:lpstr>IMPORTÂNCIA DA ALIMENTAÇÃO</vt:lpstr>
      <vt:lpstr>CURIOSIDADES</vt:lpstr>
      <vt:lpstr>COMO MONTAR MEU PRATO?</vt:lpstr>
      <vt:lpstr>GRUPOS DE ALIMENTOS</vt:lpstr>
      <vt:lpstr>FRUTAS</vt:lpstr>
      <vt:lpstr>GRUPOS DE ALIMENTOS</vt:lpstr>
      <vt:lpstr>VEGETAIS</vt:lpstr>
      <vt:lpstr>GRUPOS DE ALIMENTOS</vt:lpstr>
      <vt:lpstr>CEREAIS</vt:lpstr>
      <vt:lpstr>Apresentação do PowerPoint</vt:lpstr>
      <vt:lpstr>Apresentação do PowerPoint</vt:lpstr>
      <vt:lpstr>Apresentação do PowerPoint</vt:lpstr>
      <vt:lpstr>GRUPOS DE ALIMENTOS</vt:lpstr>
      <vt:lpstr>PROTEÍNAS</vt:lpstr>
      <vt:lpstr>GRUPOS DE ALIMENTOS</vt:lpstr>
      <vt:lpstr>LÁCTEOS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PE2013-C12-MONTE SEU PRATO</dc:title>
  <dc:subject>CAPELAS 2013</dc:subject>
  <dc:creator>APV - Milene Morais Lannes</dc:creator>
  <cp:keywords>www.4tons.com</cp:keywords>
  <dc:description>COMÉRCIO PROIBIDO. USO PESSOAL</dc:description>
  <cp:lastModifiedBy>pr. marcelo carvalho</cp:lastModifiedBy>
  <cp:revision>17</cp:revision>
  <dcterms:created xsi:type="dcterms:W3CDTF">2012-02-28T13:30:00Z</dcterms:created>
  <dcterms:modified xsi:type="dcterms:W3CDTF">2015-02-22T16:20:41Z</dcterms:modified>
</cp:coreProperties>
</file>