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7"/>
  </p:notesMasterIdLst>
  <p:sldIdLst>
    <p:sldId id="327" r:id="rId2"/>
    <p:sldId id="328" r:id="rId3"/>
    <p:sldId id="329" r:id="rId4"/>
    <p:sldId id="330" r:id="rId5"/>
    <p:sldId id="331" r:id="rId6"/>
    <p:sldId id="257" r:id="rId7"/>
    <p:sldId id="258" r:id="rId8"/>
    <p:sldId id="332" r:id="rId9"/>
    <p:sldId id="259" r:id="rId10"/>
    <p:sldId id="260" r:id="rId11"/>
    <p:sldId id="333" r:id="rId12"/>
    <p:sldId id="261" r:id="rId13"/>
    <p:sldId id="262" r:id="rId14"/>
    <p:sldId id="334" r:id="rId15"/>
    <p:sldId id="263" r:id="rId16"/>
    <p:sldId id="264" r:id="rId17"/>
    <p:sldId id="335" r:id="rId18"/>
    <p:sldId id="265" r:id="rId19"/>
    <p:sldId id="266" r:id="rId20"/>
    <p:sldId id="336" r:id="rId21"/>
    <p:sldId id="386" r:id="rId22"/>
    <p:sldId id="387" r:id="rId23"/>
    <p:sldId id="388" r:id="rId24"/>
    <p:sldId id="267" r:id="rId25"/>
    <p:sldId id="268" r:id="rId26"/>
    <p:sldId id="337" r:id="rId27"/>
    <p:sldId id="269" r:id="rId28"/>
    <p:sldId id="270" r:id="rId29"/>
    <p:sldId id="338" r:id="rId30"/>
    <p:sldId id="271" r:id="rId31"/>
    <p:sldId id="272" r:id="rId32"/>
    <p:sldId id="339" r:id="rId33"/>
    <p:sldId id="273" r:id="rId34"/>
    <p:sldId id="274" r:id="rId35"/>
    <p:sldId id="340" r:id="rId36"/>
    <p:sldId id="275" r:id="rId37"/>
    <p:sldId id="276" r:id="rId38"/>
    <p:sldId id="341" r:id="rId39"/>
    <p:sldId id="277" r:id="rId40"/>
    <p:sldId id="278" r:id="rId41"/>
    <p:sldId id="342" r:id="rId42"/>
    <p:sldId id="279" r:id="rId43"/>
    <p:sldId id="280" r:id="rId44"/>
    <p:sldId id="344" r:id="rId45"/>
    <p:sldId id="281" r:id="rId46"/>
    <p:sldId id="282" r:id="rId47"/>
    <p:sldId id="345" r:id="rId48"/>
    <p:sldId id="283" r:id="rId49"/>
    <p:sldId id="284" r:id="rId50"/>
    <p:sldId id="346" r:id="rId51"/>
    <p:sldId id="285" r:id="rId52"/>
    <p:sldId id="286" r:id="rId53"/>
    <p:sldId id="347" r:id="rId54"/>
    <p:sldId id="297" r:id="rId55"/>
    <p:sldId id="298" r:id="rId56"/>
    <p:sldId id="343" r:id="rId57"/>
    <p:sldId id="299" r:id="rId58"/>
    <p:sldId id="300" r:id="rId59"/>
    <p:sldId id="348" r:id="rId60"/>
    <p:sldId id="301" r:id="rId61"/>
    <p:sldId id="302" r:id="rId62"/>
    <p:sldId id="349" r:id="rId63"/>
    <p:sldId id="303" r:id="rId64"/>
    <p:sldId id="304" r:id="rId65"/>
    <p:sldId id="350" r:id="rId66"/>
    <p:sldId id="307" r:id="rId67"/>
    <p:sldId id="308" r:id="rId68"/>
    <p:sldId id="351" r:id="rId69"/>
    <p:sldId id="311" r:id="rId70"/>
    <p:sldId id="312" r:id="rId71"/>
    <p:sldId id="352" r:id="rId72"/>
    <p:sldId id="319" r:id="rId73"/>
    <p:sldId id="320" r:id="rId74"/>
    <p:sldId id="353" r:id="rId75"/>
    <p:sldId id="323" r:id="rId76"/>
    <p:sldId id="324" r:id="rId77"/>
    <p:sldId id="354" r:id="rId78"/>
    <p:sldId id="325" r:id="rId79"/>
    <p:sldId id="326" r:id="rId80"/>
    <p:sldId id="355" r:id="rId81"/>
    <p:sldId id="356" r:id="rId82"/>
    <p:sldId id="357" r:id="rId83"/>
    <p:sldId id="358" r:id="rId84"/>
    <p:sldId id="359" r:id="rId85"/>
    <p:sldId id="360" r:id="rId86"/>
    <p:sldId id="361" r:id="rId87"/>
    <p:sldId id="362" r:id="rId88"/>
    <p:sldId id="363" r:id="rId89"/>
    <p:sldId id="364" r:id="rId90"/>
    <p:sldId id="365" r:id="rId91"/>
    <p:sldId id="366" r:id="rId92"/>
    <p:sldId id="367" r:id="rId93"/>
    <p:sldId id="368" r:id="rId94"/>
    <p:sldId id="369" r:id="rId95"/>
    <p:sldId id="370" r:id="rId9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58" autoAdjust="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ABC6969-1E1A-4EFE-B15B-26BB2142288C}" type="datetimeFigureOut">
              <a:rPr lang="pt-BR"/>
              <a:pPr>
                <a:defRPr/>
              </a:pPr>
              <a:t>22/02/2015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BBA453-2CA1-4EB1-BB4D-D4FCFF0C411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28847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02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233C54D-CA04-4AA0-BA64-77F448056FFF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2421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EB16E1-E075-42DA-AE21-756A8855A7A6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85438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25B413-CBE7-4435-A02A-8836B629E398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71957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55ED1-022F-4B3A-B572-7F10F352449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334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9A458F-528F-470F-B1C1-BD4064872A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469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E1D71-16B8-4DE5-B803-832A3F0929A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9216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D9C8AA-9EF3-4EEA-A190-4B3CB5B9E00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836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58C72-D588-4653-B077-FBEB6C3F27E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2091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D445F-B558-4996-B143-6246D247527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2371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B94EF-865B-43F2-B25E-159B2C86E0A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442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F337C-8AAB-4692-8CEC-8C9C9BFC20C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7164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1BEF5-5C66-48C3-BF79-D1668A4BFE2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022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1B697-796D-4622-93B2-CE531939C41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2749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B7239-6E3A-4BD1-8EDD-93596DDAB9B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291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3234484-EAE0-4C46-9738-94368D5CBAE7}" type="slidenum">
              <a:rPr lang="pt-BR" altLang="pt-BR"/>
              <a:pPr/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pt.wikipedia.org/wiki/Imagem:Hw-darwin.jpg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pt.wikipedia.org/wiki/Ficheiro:Prime-meridian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pt.wikipedia.org/wiki/Ficheiro:Prime-meridian.jpg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 de fevereiro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 de novembro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 de outubro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 de dezembro</a:t>
            </a:r>
          </a:p>
        </p:txBody>
      </p:sp>
      <p:pic>
        <p:nvPicPr>
          <p:cNvPr id="1229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 de fevereiro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</a:t>
            </a:r>
            <a:r>
              <a:rPr lang="pt-BR" altLang="pt-BR" sz="7200" b="1" smtClean="0">
                <a:solidFill>
                  <a:srgbClr val="FFFF00"/>
                </a:solidFill>
                <a:latin typeface="Calibri" panose="020F0502020204030204" pitchFamily="34" charset="0"/>
              </a:rPr>
              <a:t>1 de novembro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 de outubro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 de dezembro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eaLnBrk="1" hangingPunct="1"/>
            <a:r>
              <a:rPr lang="pt-BR" altLang="pt-BR" sz="8800" b="1" smtClean="0">
                <a:latin typeface="Georgia" panose="02040502050405020303" pitchFamily="18" charset="0"/>
              </a:rPr>
              <a:t> Quem nasce em fortaleza é...?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fortazela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fortalezense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fortalecido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fortalesco</a:t>
            </a:r>
          </a:p>
        </p:txBody>
      </p:sp>
      <p:pic>
        <p:nvPicPr>
          <p:cNvPr id="153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fortazela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</a:t>
            </a: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fortalezense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fortalecido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fortalesco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000" b="1" smtClean="0">
                <a:latin typeface="Georgia" panose="02040502050405020303" pitchFamily="18" charset="0"/>
              </a:rPr>
              <a:t> O que significa a sigla INSS?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8459787" cy="5257800"/>
          </a:xfrm>
        </p:spPr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 Instituto Nacional da Segurança Socio-econômica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 Instituto Nacional do Seguro Seccional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 Instituto Nacional dos Seguranças e Sósias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  Instituto Nacional do Seguro 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8459787" cy="5257800"/>
          </a:xfrm>
        </p:spPr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 Instituto Nacional da Segurança Socio-econômica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 Instituto Nacional do Seguro Seccional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latin typeface="Calibri" panose="020F0502020204030204" pitchFamily="34" charset="0"/>
              </a:rPr>
              <a:t> Instituto Nacional dos Seguranças e Sósias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4000" b="1" smtClean="0">
                <a:solidFill>
                  <a:srgbClr val="FFFF00"/>
                </a:solidFill>
                <a:latin typeface="Calibri" panose="020F0502020204030204" pitchFamily="34" charset="0"/>
              </a:rPr>
              <a:t>  Instituto Nacional do Seguro Social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Em que cidade do Brasil está a fábrica sede da fabricante de chocolates GAROTO?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7724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Itabuna 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Ilhéus 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Angra dos Reis RJ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Vila Velha ES</a:t>
            </a:r>
          </a:p>
        </p:txBody>
      </p:sp>
      <p:pic>
        <p:nvPicPr>
          <p:cNvPr id="2150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7724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Itabuna 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Ilhéus 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Angra dos Reis RJ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 Vila Velha ES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Na mitologia grega, tudo o que esse rei tocava virava ouro.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Tétis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Dionísio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Zeus</a:t>
            </a:r>
          </a:p>
        </p:txBody>
      </p:sp>
      <p:pic>
        <p:nvPicPr>
          <p:cNvPr id="2457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388350" cy="496887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</a:rPr>
              <a:t>Tétis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Dionísio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Midas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FF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Zeus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Em que cidade americana fica a famosa ponte GOLDEN GATE?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Nova York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San Francisco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Dallas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Los Angeles</a:t>
            </a:r>
          </a:p>
        </p:txBody>
      </p:sp>
      <p:pic>
        <p:nvPicPr>
          <p:cNvPr id="2765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Nova York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</a:t>
            </a: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San Francisco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Dallas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Los Angeles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A que país esta bandeira representa?</a:t>
            </a:r>
          </a:p>
        </p:txBody>
      </p:sp>
      <p:pic>
        <p:nvPicPr>
          <p:cNvPr id="29700" name="Picture 5" descr="Ficheiro:Flag of Jamaica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3716338"/>
            <a:ext cx="5715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África do Sul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Guatemala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Jamaica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Suriname</a:t>
            </a:r>
          </a:p>
        </p:txBody>
      </p:sp>
      <p:pic>
        <p:nvPicPr>
          <p:cNvPr id="3072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África do Sul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Guatemala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</a:t>
            </a: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Jamaica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Suriname</a:t>
            </a:r>
          </a:p>
        </p:txBody>
      </p:sp>
      <p:pic>
        <p:nvPicPr>
          <p:cNvPr id="3174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Nome americano do personagem de desenhos animados PERNALONGA?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Duffy Duck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Bugs Bunny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Porky Pig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Buck Roggers</a:t>
            </a:r>
          </a:p>
        </p:txBody>
      </p:sp>
      <p:pic>
        <p:nvPicPr>
          <p:cNvPr id="3379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Duffy Duck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</a:t>
            </a:r>
            <a:r>
              <a:rPr lang="pt-BR" altLang="pt-BR" sz="7200" b="1" smtClean="0">
                <a:solidFill>
                  <a:srgbClr val="FFFF00"/>
                </a:solidFill>
                <a:latin typeface="Calibri" panose="020F0502020204030204" pitchFamily="34" charset="0"/>
              </a:rPr>
              <a:t>Bugs Bunny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Porky Pig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Buck Roggers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A cidade de Punta Arenas, principal passagem ao sul do Oceano Atlântico para o Pacífico, pertence a que país?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Chile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Argentina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Uruguai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Inglaterra</a:t>
            </a:r>
          </a:p>
        </p:txBody>
      </p:sp>
      <p:pic>
        <p:nvPicPr>
          <p:cNvPr id="3686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</a:t>
            </a:r>
            <a:r>
              <a:rPr lang="pt-BR" altLang="pt-BR" sz="7200" b="1" smtClean="0">
                <a:solidFill>
                  <a:srgbClr val="FFFF00"/>
                </a:solidFill>
                <a:latin typeface="Calibri" panose="020F0502020204030204" pitchFamily="34" charset="0"/>
              </a:rPr>
              <a:t>Chile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Argentina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Uruguai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Inglaterra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7200" b="1" smtClean="0">
                <a:latin typeface="Georgia" panose="02040502050405020303" pitchFamily="18" charset="0"/>
              </a:rPr>
              <a:t> Rio que banha a cidade de Porto Alegre?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Farroupilha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Guaíba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Dos Patos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Canoas</a:t>
            </a:r>
          </a:p>
        </p:txBody>
      </p:sp>
      <p:pic>
        <p:nvPicPr>
          <p:cNvPr id="3994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Farroupilha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</a:t>
            </a:r>
            <a:r>
              <a:rPr lang="pt-BR" altLang="pt-BR" sz="7200" b="1" smtClean="0">
                <a:solidFill>
                  <a:srgbClr val="FFFF00"/>
                </a:solidFill>
                <a:latin typeface="Calibri" panose="020F0502020204030204" pitchFamily="34" charset="0"/>
              </a:rPr>
              <a:t>Guaíba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Dos Patos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Canoas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7200" b="1" smtClean="0">
                <a:latin typeface="Georgia" panose="02040502050405020303" pitchFamily="18" charset="0"/>
              </a:rPr>
              <a:t> Nome verdadeiro do aeroporto da Pampulha?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068888"/>
          </a:xfrm>
        </p:spPr>
        <p:txBody>
          <a:bodyPr/>
          <a:lstStyle/>
          <a:p>
            <a:pPr marL="742950" indent="-742950" eaLnBrk="1" hangingPunct="1">
              <a:lnSpc>
                <a:spcPct val="80000"/>
              </a:lnSpc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Carlos Drumond de Andrade</a:t>
            </a:r>
          </a:p>
          <a:p>
            <a:pPr marL="742950" indent="-742950" eaLnBrk="1" hangingPunct="1">
              <a:lnSpc>
                <a:spcPct val="80000"/>
              </a:lnSpc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Santos Dumont</a:t>
            </a:r>
          </a:p>
          <a:p>
            <a:pPr marL="742950" indent="-742950" eaLnBrk="1" hangingPunct="1">
              <a:lnSpc>
                <a:spcPct val="80000"/>
              </a:lnSpc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Edson Arantes do Nascimento</a:t>
            </a:r>
          </a:p>
          <a:p>
            <a:pPr marL="742950" indent="-742950" eaLnBrk="1" hangingPunct="1">
              <a:lnSpc>
                <a:spcPct val="80000"/>
              </a:lnSpc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Tancredo Neves</a:t>
            </a:r>
          </a:p>
        </p:txBody>
      </p:sp>
      <p:pic>
        <p:nvPicPr>
          <p:cNvPr id="4301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068888"/>
          </a:xfrm>
        </p:spPr>
        <p:txBody>
          <a:bodyPr/>
          <a:lstStyle/>
          <a:p>
            <a:pPr marL="742950" indent="-742950" eaLnBrk="1" hangingPunct="1">
              <a:lnSpc>
                <a:spcPct val="80000"/>
              </a:lnSpc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 Carlos Drumond de Andrade</a:t>
            </a:r>
          </a:p>
          <a:p>
            <a:pPr marL="742950" indent="-742950" eaLnBrk="1" hangingPunct="1">
              <a:lnSpc>
                <a:spcPct val="80000"/>
              </a:lnSpc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Santos Dumont</a:t>
            </a:r>
          </a:p>
          <a:p>
            <a:pPr marL="742950" indent="-742950" eaLnBrk="1" hangingPunct="1">
              <a:lnSpc>
                <a:spcPct val="80000"/>
              </a:lnSpc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Edson Arantes do Nascimento</a:t>
            </a:r>
          </a:p>
          <a:p>
            <a:pPr marL="742950" indent="-742950" eaLnBrk="1" hangingPunct="1">
              <a:lnSpc>
                <a:spcPct val="80000"/>
              </a:lnSpc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 Tancredo Neves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que país nasceu Charles Darwin?</a:t>
            </a:r>
          </a:p>
        </p:txBody>
      </p:sp>
      <p:pic>
        <p:nvPicPr>
          <p:cNvPr id="45060" name="Picture 5" descr="190px-Hw-darwin">
            <a:hlinkClick r:id="rId2" tooltip="Durante a sua vida, Charles Darwin tornou-se famoso internacionalmente como um influente cientista estudando tópicos controversos.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789363"/>
            <a:ext cx="18097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1419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Alemanha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Inglaterra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Áustria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Rússia</a:t>
            </a:r>
          </a:p>
        </p:txBody>
      </p:sp>
      <p:pic>
        <p:nvPicPr>
          <p:cNvPr id="4608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1419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Alemanha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solidFill>
                  <a:srgbClr val="FFFF00"/>
                </a:solidFill>
                <a:latin typeface="Calibri" panose="020F0502020204030204" pitchFamily="34" charset="0"/>
              </a:rPr>
              <a:t> Inglaterra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Áustria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Rússia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7200" b="1" smtClean="0">
                <a:latin typeface="Georgia" panose="02040502050405020303" pitchFamily="18" charset="0"/>
              </a:rPr>
              <a:t> Nome do pai do personagem bíblico ABRAÃO?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Harã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Naor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Terá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Matusalém</a:t>
            </a:r>
          </a:p>
        </p:txBody>
      </p:sp>
      <p:pic>
        <p:nvPicPr>
          <p:cNvPr id="4915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Harã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Naor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</a:t>
            </a: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Terá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Matusalém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3943350" cy="4530725"/>
          </a:xfrm>
        </p:spPr>
        <p:txBody>
          <a:bodyPr/>
          <a:lstStyle/>
          <a:p>
            <a:pPr eaLnBrk="1" hangingPunct="1"/>
            <a:r>
              <a:rPr lang="pt-BR" altLang="pt-BR" sz="4800" b="1" smtClean="0">
                <a:latin typeface="Georgia" panose="02040502050405020303" pitchFamily="18" charset="0"/>
              </a:rPr>
              <a:t> Nome genérico desta árvore tão abundante no Brasil?</a:t>
            </a:r>
          </a:p>
        </p:txBody>
      </p:sp>
      <p:pic>
        <p:nvPicPr>
          <p:cNvPr id="51204" name="Picture 5" descr="Ficheiro:Ipe do cerra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989138"/>
            <a:ext cx="3219450" cy="429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Pau-Brasil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Ipê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Pata de Vaca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Seriguela</a:t>
            </a:r>
          </a:p>
        </p:txBody>
      </p:sp>
      <p:pic>
        <p:nvPicPr>
          <p:cNvPr id="5222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3873500" cy="5300662"/>
          </a:xfrm>
        </p:spPr>
        <p:txBody>
          <a:bodyPr/>
          <a:lstStyle/>
          <a:p>
            <a:pPr eaLnBrk="1" hangingPunct="1"/>
            <a:r>
              <a:rPr lang="pt-BR" altLang="pt-BR" sz="3600" b="1" smtClean="0">
                <a:latin typeface="Georgia" panose="02040502050405020303" pitchFamily="18" charset="0"/>
              </a:rPr>
              <a:t> 6 A -   7</a:t>
            </a:r>
          </a:p>
          <a:p>
            <a:pPr eaLnBrk="1" hangingPunct="1"/>
            <a:r>
              <a:rPr lang="pt-BR" altLang="pt-BR" sz="3600" b="1" smtClean="0">
                <a:latin typeface="Georgia" panose="02040502050405020303" pitchFamily="18" charset="0"/>
              </a:rPr>
              <a:t> 6 B - 13</a:t>
            </a:r>
          </a:p>
          <a:p>
            <a:pPr eaLnBrk="1" hangingPunct="1"/>
            <a:r>
              <a:rPr lang="pt-BR" altLang="pt-BR" sz="3600" b="1" smtClean="0">
                <a:latin typeface="Georgia" panose="02040502050405020303" pitchFamily="18" charset="0"/>
              </a:rPr>
              <a:t> 6 C - 13</a:t>
            </a:r>
          </a:p>
          <a:p>
            <a:pPr eaLnBrk="1" hangingPunct="1"/>
            <a:r>
              <a:rPr lang="pt-BR" altLang="pt-BR" sz="3600" b="1" smtClean="0">
                <a:latin typeface="Georgia" panose="02040502050405020303" pitchFamily="18" charset="0"/>
              </a:rPr>
              <a:t> 7 A - 22</a:t>
            </a:r>
          </a:p>
          <a:p>
            <a:pPr eaLnBrk="1" hangingPunct="1"/>
            <a:r>
              <a:rPr lang="pt-BR" altLang="pt-BR" sz="3600" b="1" smtClean="0">
                <a:latin typeface="Georgia" panose="02040502050405020303" pitchFamily="18" charset="0"/>
              </a:rPr>
              <a:t> 7 B - 18</a:t>
            </a:r>
          </a:p>
          <a:p>
            <a:pPr eaLnBrk="1" hangingPunct="1"/>
            <a:r>
              <a:rPr lang="pt-BR" altLang="pt-BR" sz="3600" b="1" smtClean="0">
                <a:latin typeface="Georgia" panose="02040502050405020303" pitchFamily="18" charset="0"/>
              </a:rPr>
              <a:t> 7 C - 19</a:t>
            </a:r>
          </a:p>
          <a:p>
            <a:pPr eaLnBrk="1" hangingPunct="1"/>
            <a:r>
              <a:rPr lang="pt-BR" altLang="pt-BR" sz="3600" b="1" smtClean="0">
                <a:latin typeface="Georgia" panose="02040502050405020303" pitchFamily="18" charset="0"/>
              </a:rPr>
              <a:t> 8 A - 14</a:t>
            </a:r>
          </a:p>
          <a:p>
            <a:pPr eaLnBrk="1" hangingPunct="1"/>
            <a:r>
              <a:rPr lang="pt-BR" altLang="pt-BR" sz="3600" b="1" smtClean="0">
                <a:latin typeface="Georgia" panose="02040502050405020303" pitchFamily="18" charset="0"/>
              </a:rPr>
              <a:t> 8 B - 20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628775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000" b="1" kern="0" dirty="0" smtClean="0">
                <a:latin typeface="Georgia" pitchFamily="18" charset="0"/>
              </a:rPr>
              <a:t> 9 A - 19</a:t>
            </a:r>
          </a:p>
          <a:p>
            <a:pPr eaLnBrk="1" hangingPunct="1">
              <a:defRPr/>
            </a:pPr>
            <a:r>
              <a:rPr lang="pt-BR" sz="4000" b="1" kern="0" dirty="0" smtClean="0">
                <a:latin typeface="Georgia" pitchFamily="18" charset="0"/>
              </a:rPr>
              <a:t> 9 B - 22</a:t>
            </a:r>
          </a:p>
          <a:p>
            <a:pPr eaLnBrk="1" hangingPunct="1">
              <a:defRPr/>
            </a:pPr>
            <a:r>
              <a:rPr lang="pt-BR" sz="4000" b="1" kern="0" dirty="0">
                <a:latin typeface="Georgia" pitchFamily="18" charset="0"/>
              </a:rPr>
              <a:t> </a:t>
            </a:r>
            <a:r>
              <a:rPr lang="pt-BR" sz="4000" b="1" kern="0" dirty="0" smtClean="0">
                <a:latin typeface="Georgia" pitchFamily="18" charset="0"/>
              </a:rPr>
              <a:t>9 C - 24</a:t>
            </a:r>
          </a:p>
          <a:p>
            <a:pPr eaLnBrk="1" hangingPunct="1">
              <a:defRPr/>
            </a:pPr>
            <a:r>
              <a:rPr lang="pt-BR" sz="4000" b="1" kern="0" dirty="0" smtClean="0">
                <a:latin typeface="Georgia" pitchFamily="18" charset="0"/>
              </a:rPr>
              <a:t> 1 A - 20</a:t>
            </a:r>
          </a:p>
          <a:p>
            <a:pPr eaLnBrk="1" hangingPunct="1">
              <a:defRPr/>
            </a:pPr>
            <a:r>
              <a:rPr lang="pt-BR" sz="4000" b="1" kern="0" dirty="0" smtClean="0">
                <a:latin typeface="Georgia" pitchFamily="18" charset="0"/>
              </a:rPr>
              <a:t> 1 B - 22</a:t>
            </a:r>
          </a:p>
          <a:p>
            <a:pPr eaLnBrk="1" hangingPunct="1">
              <a:defRPr/>
            </a:pPr>
            <a:r>
              <a:rPr lang="pt-BR" sz="4000" b="1" kern="0" dirty="0" smtClean="0">
                <a:latin typeface="Georgia" pitchFamily="18" charset="0"/>
              </a:rPr>
              <a:t> 2 A - 20</a:t>
            </a:r>
          </a:p>
          <a:p>
            <a:pPr eaLnBrk="1" hangingPunct="1">
              <a:defRPr/>
            </a:pPr>
            <a:r>
              <a:rPr lang="pt-BR" sz="4000" b="1" kern="0" dirty="0" smtClean="0">
                <a:latin typeface="Georgia" pitchFamily="18" charset="0"/>
              </a:rPr>
              <a:t> 3 A - 23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Pau-Brasil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</a:t>
            </a:r>
            <a:r>
              <a:rPr lang="pt-BR" altLang="pt-BR" sz="7200" b="1" smtClean="0">
                <a:solidFill>
                  <a:srgbClr val="FFFF00"/>
                </a:solidFill>
                <a:latin typeface="Calibri" panose="020F0502020204030204" pitchFamily="34" charset="0"/>
              </a:rPr>
              <a:t>Ipê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Pata de Vaca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Seriguela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 que Estado Brasileiro fica o estádio de futebol ARENA FONTE NOVA?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Pernambuco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Alagoas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Amazonas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Bahia</a:t>
            </a:r>
          </a:p>
        </p:txBody>
      </p:sp>
      <p:pic>
        <p:nvPicPr>
          <p:cNvPr id="5530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Pernambuco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Alagoas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Amazonas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</a:t>
            </a:r>
            <a:r>
              <a:rPr lang="pt-BR" altLang="pt-BR" sz="7200" b="1" smtClean="0">
                <a:solidFill>
                  <a:srgbClr val="FFFF00"/>
                </a:solidFill>
                <a:latin typeface="Calibri" panose="020F0502020204030204" pitchFamily="34" charset="0"/>
              </a:rPr>
              <a:t>Bahia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800" b="1" smtClean="0">
                <a:latin typeface="Georgia" panose="02040502050405020303" pitchFamily="18" charset="0"/>
              </a:rPr>
              <a:t> Capital de estado com DDD 63?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52988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Campo Grande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Cuiabá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Porto Velho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Palmas</a:t>
            </a:r>
          </a:p>
        </p:txBody>
      </p:sp>
      <p:pic>
        <p:nvPicPr>
          <p:cNvPr id="5837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52988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Campo Grande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Cuiabá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Porto Velho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 Palmas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8000" b="1" smtClean="0">
                <a:latin typeface="Georgia" panose="02040502050405020303" pitchFamily="18" charset="0"/>
              </a:rPr>
              <a:t> Quem nasce na cidade de Boa Vista é...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Bonavita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Boa-vistense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Bem vistoso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Bonagente</a:t>
            </a:r>
          </a:p>
        </p:txBody>
      </p:sp>
      <p:pic>
        <p:nvPicPr>
          <p:cNvPr id="6144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Bonavita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 Boa-vistense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Bem vistoso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Bonagente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9600" b="1" smtClean="0">
                <a:latin typeface="Georgia" panose="02040502050405020303" pitchFamily="18" charset="0"/>
              </a:rPr>
              <a:t> Capital da Áustria?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7200" b="1" smtClean="0">
                <a:latin typeface="Georgia" panose="02040502050405020303" pitchFamily="18" charset="0"/>
              </a:rPr>
              <a:t> Nome da Bolsa de Valores de New York?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Wall Street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Frankfurt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Herald Jornal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Today Bussiness</a:t>
            </a:r>
          </a:p>
        </p:txBody>
      </p:sp>
      <p:pic>
        <p:nvPicPr>
          <p:cNvPr id="6451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Wall Street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Frankfurt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Herald Jornal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Today Bussiness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De que ano a que ano aconteceu a 2ª. Gerra Mundial?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1938-1942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1939-1945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1939-1942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1914-1919</a:t>
            </a:r>
          </a:p>
        </p:txBody>
      </p:sp>
      <p:pic>
        <p:nvPicPr>
          <p:cNvPr id="6758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1938-1942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</a:t>
            </a:r>
            <a:r>
              <a:rPr lang="pt-BR" altLang="pt-BR" sz="7200" b="1" smtClean="0">
                <a:solidFill>
                  <a:srgbClr val="FFFF00"/>
                </a:solidFill>
                <a:latin typeface="Calibri" panose="020F0502020204030204" pitchFamily="34" charset="0"/>
              </a:rPr>
              <a:t>1939-1945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1939-1942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 1914-1919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7200" b="1" smtClean="0">
                <a:latin typeface="Georgia" panose="02040502050405020303" pitchFamily="18" charset="0"/>
              </a:rPr>
              <a:t> O que significa a sigla internética www?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12165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chemeClr val="tx2"/>
                </a:solidFill>
                <a:latin typeface="Calibri" panose="020F0502020204030204" pitchFamily="34" charset="0"/>
              </a:rPr>
              <a:t>World Wonderful Web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chemeClr val="tx2"/>
                </a:solidFill>
                <a:latin typeface="Calibri" panose="020F0502020204030204" pitchFamily="34" charset="0"/>
              </a:rPr>
              <a:t>World Wide Web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chemeClr val="tx2"/>
                </a:solidFill>
                <a:latin typeface="Calibri" panose="020F0502020204030204" pitchFamily="34" charset="0"/>
              </a:rPr>
              <a:t>World Word Web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chemeClr val="tx2"/>
                </a:solidFill>
                <a:latin typeface="Calibri" panose="020F0502020204030204" pitchFamily="34" charset="0"/>
              </a:rPr>
              <a:t>World Wow Webmail</a:t>
            </a:r>
          </a:p>
        </p:txBody>
      </p:sp>
      <p:pic>
        <p:nvPicPr>
          <p:cNvPr id="7066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12165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chemeClr val="tx2"/>
                </a:solidFill>
                <a:latin typeface="Calibri" panose="020F0502020204030204" pitchFamily="34" charset="0"/>
              </a:rPr>
              <a:t>World Wonderful Web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Calibri" panose="020F0502020204030204" pitchFamily="34" charset="0"/>
              </a:rPr>
              <a:t>World Wide Web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chemeClr val="tx2"/>
                </a:solidFill>
                <a:latin typeface="Calibri" panose="020F0502020204030204" pitchFamily="34" charset="0"/>
              </a:rPr>
              <a:t>World Word Web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chemeClr val="tx2"/>
                </a:solidFill>
                <a:latin typeface="Calibri" panose="020F0502020204030204" pitchFamily="34" charset="0"/>
              </a:rPr>
              <a:t>World Wow Webmail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Qual o slogan oficial da General Motors (Chevrolet) no Brasil?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Viena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Berna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Praga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Sofia</a:t>
            </a:r>
          </a:p>
        </p:txBody>
      </p:sp>
      <p:pic>
        <p:nvPicPr>
          <p:cNvPr id="922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Conte comigo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Você na frente sempre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Andando com você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Vá mais longe</a:t>
            </a:r>
          </a:p>
        </p:txBody>
      </p:sp>
      <p:pic>
        <p:nvPicPr>
          <p:cNvPr id="7373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Calibri" panose="020F0502020204030204" pitchFamily="34" charset="0"/>
              </a:rPr>
              <a:t>Conte comigo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Você na frente sempre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Andando com você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Vá mais longe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Em que capital de país fica o observatório de Greenwich?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5529263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Londres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Berlin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Paris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Madri</a:t>
            </a:r>
          </a:p>
        </p:txBody>
      </p:sp>
      <p:pic>
        <p:nvPicPr>
          <p:cNvPr id="76804" name="Picture 5" descr="200px-Prime-meridia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728788"/>
            <a:ext cx="2814638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Resposta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5529263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Londres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Berlin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Paris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Madri</a:t>
            </a:r>
          </a:p>
        </p:txBody>
      </p:sp>
      <p:pic>
        <p:nvPicPr>
          <p:cNvPr id="77828" name="Picture 5" descr="200px-Prime-meridia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728788"/>
            <a:ext cx="2814638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Tom musical composto por 4 sustenidos?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Si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Mi Maior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Fá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Sol</a:t>
            </a:r>
          </a:p>
        </p:txBody>
      </p:sp>
      <p:pic>
        <p:nvPicPr>
          <p:cNvPr id="7987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Si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</a:t>
            </a: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Mi Maior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Fá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Sol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3075"/>
            <a:ext cx="7772400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Em que cidade da Palestina Jesus foi criado?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Cafarnaum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Belém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Jerusalém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Nazaré</a:t>
            </a:r>
          </a:p>
        </p:txBody>
      </p:sp>
      <p:pic>
        <p:nvPicPr>
          <p:cNvPr id="8294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Resposta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solidFill>
                  <a:srgbClr val="FFFF00"/>
                </a:solidFill>
                <a:latin typeface="Calibri" panose="020F0502020204030204" pitchFamily="34" charset="0"/>
              </a:rPr>
              <a:t>Viena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Berna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Praga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7200" b="1" smtClean="0">
                <a:latin typeface="Calibri" panose="020F0502020204030204" pitchFamily="34" charset="0"/>
              </a:rPr>
              <a:t>Sofia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Cafarnaum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Belém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Jerusalém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 </a:t>
            </a: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Nazaré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26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7200" b="1" smtClean="0">
                <a:latin typeface="Georgia" panose="02040502050405020303" pitchFamily="18" charset="0"/>
              </a:rPr>
              <a:t> Nome do Deus único do ISLAMISMO?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Alá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Aiatolá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Yaweh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Iemanjá</a:t>
            </a:r>
          </a:p>
        </p:txBody>
      </p:sp>
      <p:pic>
        <p:nvPicPr>
          <p:cNvPr id="860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897437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Alá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Aiatolá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Yaweh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Iemanjá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27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8800" b="1" smtClean="0">
                <a:latin typeface="Georgia" panose="02040502050405020303" pitchFamily="18" charset="0"/>
              </a:rPr>
              <a:t> Capita de CUBA?</a:t>
            </a:r>
          </a:p>
        </p:txBody>
      </p:sp>
      <p:sp>
        <p:nvSpPr>
          <p:cNvPr id="88068" name="AutoShape 5" descr="data:image/jpeg;base64,/9j/4AAQSkZJRgABAQAAAQABAAD/2wBDAAkGBwgHBgkIBwgKCgkLDRYPDQwMDRsUFRAWIB0iIiAdHx8kKDQsJCYxJx8fLT0tMTU3Ojo6Iys/RD84QzQ5Ojf/2wBDAQoKCg0MDRoPDxo3JR8lNzc3Nzc3Nzc3Nzc3Nzc3Nzc3Nzc3Nzc3Nzc3Nzc3Nzc3Nzc3Nzc3Nzc3Nzc3Nzc3Nzf/wAARCADiAN8DASIAAhEBAxEB/8QAHAAAAAcBAQAAAAAAAAAAAAAAAAECAwQGBwUI/8QAPBAAAQMDAwMCBAUDAwMDBQAAAQIDEQAEIQUSMQZBURNhByJxgRQykaGxI0LBFdHhM0NSFjbwYnOCwvH/xAAUAQEAAAAAAAAAAAAAAAAAAAAA/8QAFBEBAAAAAAAAAAAAAAAAAAAAAP/aAAwDAQACEQMRAD8A05QKT+bFImU55HmjK9xpLmAJn7UCJyB3owY+ntTYIkJ/SlE45zQOH64ikQBz+tFPvTZxwTQKWtCVQaJakESIim3Bie9NpVGDMeaB0ZxzPtRI+UHMGkPOItmVvvLCWkiVE9gKy/qbrm51NarTTErat5I3JPzOD3jgUGk3WradbqKXrtoOHATvk/pTbGpWbqyr1kDHBwf3rEBcOlMpQ2gZkhYlX1k5p92+ubdlCbm3lByhZmPtGKDck3lmkSXkQfJiuTrHUlpZpBbdbUruEqE1kB1J1ISth/IOUc/tTD186/lSkE98UF6ufiLeMAqbtUKR2Kj/ALUuz+KDBO2+slpB5U0oGPsYrNnH5J3JAPcio6ik+Qe3ig2a2630a6H9JTm7wsbYrpr1e3WyFlt0JPC9oIj6isECiMgkRXV0vqG905QCXVKb/wDAqoNqQppwpLagfp3pYKEkgwfqKpmja8LtLXprBCvzA8pP+1Wll31UExkYzQTASGxwD3MUS+wnPJxTCHI5nHMU4XAOJI/igSooSM5J7juaYd3qCSQAYFPKXkzz+1MPknJEEcECgU1JcE5IPPFSdygmDzMk1GZMKMQIpwrBHzGgcDpnMDzT0iMGTUDeZgD6e9SArGeKDvFWRFArAIHkUgyoR54pG3zmgWACcnmiUAkggmD70UlPaaQtcjIM+1ApZMc/Sab2qCoJn3o5EkqOO1GlYJ4oFSYyeKh6jq9jpTJev3ktjsO6vtRanet6dZPXLx2oQCTisT1HVbjXNScurpw+kJKQeEJoLD1p1s5qzf4Sz3M2J/OD+Zz6+1UhToWsyIzwKQ84XlSkRP8AFBpLhIQykk9yBmgn29p6qSpawjwFHP6U9+CdbQoNPLCFcgZSfqKbQ9dM2+wFlCDztWAT9TyaIai+2lKdjG0f3QCf1NBAeSUHhH1Saa3mafublDpktp3cSIzUcKScQM0AmT8vPiaUl5xsFIVg9jmm1JAPyqBpJOc0C1r3cgT7CKTM4ou1J70HW6e1E2Ootn/tqO1U1rmlrLpXkbQMR3rDk/KsK8Ga0PQOstPs7dKHkPle0AhKZk+aC/BO1OQKNBmCOB2qqnrjT1wEpeRJ7prt6fqVretg21wg7s7SYNBNXBGRmmXCSYzT5/KSOaaW2VZGFdqBCVDxzSkndRFMc8+9OBISkmQKBpQ25g/SnG4IkfcCkAkmO/mn0JA4EnxQdpJIOBnmlKPcZPtSVBUSkCaMJPc0DSiqcnBoxkDdzS1AYIH2pvdBkcUCthiE0ttsbvJNNoJV7HxSmypIJMkCfrQUn4t34tdIatUKhT6sj2FZKp8Bj004n8x81YPiJrqtY15aQFJatv6aEqwZ7mqtPmgdSrYPciOafZebaRM/N7/7VDJJ4rr6N05qWrndbW6/SHLhGKDnvvl04/gD+KjkqIzNaLafDtxCQt9wE+IIiod10Y566m221AdjEigooBFA1clfD7U1H+htcBHamHOhNYZnfbqkZgCgqgmlASqJq0f+iNSK4baUoRJxxXR074f3q1/P8vuRxQVfTNIfv1QgfLMTmu5bdCaldSEJ2ntuxWm9O9ON6VbemRKt0yasYaSSJSMUHnTVtGvNJdLN6ypCgcEjB+hqAklPcivRmqadZ6qwu3vWEuDtPP2rE+tenlaBqKm0BRYUZQo0Ff8AVUDIJqVbXa2ohSk9xtVwahNifrThOxSQoc0Gh9OdYrG231JXqtztDw/Mn61eUqS42FNkQcgjxWEWjqmnUqSN0H5h5Faf0rfOAIYcJU0pAU0vmPY0FldkiE9u9FnbJzjNAn5ckRS0qHmZ8c0CUxzOfelgqAGJ+lBEGY/elGOJE+1B3Ak8TmjwR9KYQuVE5mnUqk88d6AlYHBimSqQTBEU4tXYZJpoyfrQEhRKtsjzBFHqV0jT9OuLpwgJabKv2oBBmQYNVH4q36rXp0WyVELfWBI8UGRXbir++ffPK1FR+9IRaKW4lsESowBUm0RDYCFCT581dPhnoLepaubp1JUi2ySoYKqDsdIfDdkMs3OsICl/mDc4I7TWk2tkxaspbt2kNoHCUiAKeAgAeKIqPagBaSckCTTRt2SZKBIpzecURXFAaW0IGEgeMUFJQrChTanKL1M0Cw22kQEgfak7ED8og0j1DOTSirHNAlcAf5NNOLIGKW4Rt/4qI46EyJ/fmgS6r+7OPFVH4hWqL/Sw+BKkSCParI8+NqtkiuddN/i9MfbWoQczE0GLW9qS46NhAQJBiod2oF8wI24qxas83atqaaypSjvkZxxVaKSuT70Ha6bsFajdpQkYmCQOK0zQ9MNnbo9UAKTKSI7jvVI+GV0bfXFWy8odRInyK1W5Gcd+aCIV7wRijAx2FBSSZNEkKTjO3igcQuOMe1O75MEY5phKD/il7SBjig7CQQcGnArHjzSFghWIobflx44oDdH3PtTcqAKhxS1ElOQJ8zSQqE9qA2iT9D71mHxdvSvUbax5CUb8diTWotpzOBNZB8QbdxfWYJSSFISRPFBytI0lb7IQlQDjhjI4Fav8OLRqz0x1LKplfzKPKjWc2N4GrtpTaZAlIIyeOfrWldDtG209bUyEr5maC1FYApG6ZgUkH2zQnxmgVIOKTRgGPFJ2e+fpQEo5xTaleDRqbKu5pn0Tn5jFAckkZxRl2BzSCySNpmD70Rt0hP8AdPGDQIW/gwv9qhLc3TvO7PapbtskjaC8T53Coa7RxpKleopUGYWB/igjuqbU0SNoUT2wTUK1dSkuqfMISDgGnVrLxALYBHChx+tc+4I2LSoZB5KqDOOoUNi7W4ySd8kTXESQg/LkKFWjqsp/GMoSAkhUYHY1W7pKQ+tIEKSYIoLD0C4g9SW5IAO0gTWuPo3A5wRxWC6ZeKsNStrlJ/6awTnt3reLd1F1ZtvtEFK0BQI70Ec+OPalJCcfzRqRkyI80AieDQLCQc4pQTx29xQQmO+PelKx4NB0VHdP+KIqITgSfagZgxgUZTiKAgsEDdSxtiI5pk4kKEinkFJiB+1AaSD3qgfE5lLSG7of9UpKB5itAQjaJPFZV8Tb9+5v0WoQpLTYkk9zQcLp66Qytbi0FQbbkAVpvQV8m5sVhKgTvKj5zWQWT6WAsFABUCCT2rTPha0sWLj26UqMbfFBoiMilpTTKVBOSQAO9cLV+r7DT1+mlxLznhKxFBYiAO80Xy85qlj4gad6e9wKQTwCef8Aign4h6MpwILpnjd2+1BclqRxkmk7Ao4JquJ6t0hxILF0lalECBkma7dneNvMpWgyTmgkemme/wBTSlBKU+Kgt6m0VLBlJH/kPeq9r/VjWnMlwOIXmNoOQaCzFtK1yZIHlWKjXaGkI2Qx83ZSiCazK5+JSv8Attr+kxP1rg3vW95d7ipASScFKj/n/FBpOqXLLCFtpSUmJ+ZUj7GqncaqUohYUJwSe9U9evXDyv66tyPFdK71FF3bI27UoHCRyKDnazdKeUlaskK5rlPOkub5knmpV5lrHmoBNAp0/NI75rYvhpeOXfTyW3MhpRQD7VjcE5q/fDXXmLK6/wBOeJCXz8p4hVBpriQDiKbKDAHtUpxAImOaRsAmgjgZmKMhX6VI2DGJoFoAyD9qCWV4M4+tBO3MEUYwInHNFOcCgNSOAefFOISAMfvTCgqQrPNOIJMCgeJ+WOKzT4mOWTTaGmngu8UrcpI7CtHKRtMzNZSz09c6x1Veu3W5TaXDOf0oKLdOlxQVwYz71q/wnuEu2amwqCBlPn3qt9W9Hi0fbXZIJSr8yasvw4Y/CXPoBG2E8nuKCx9YuqtdLdcDq0iCAEzk/asWuNS2uOJT8qlH5lDk/wCwrXfiLcXKLAWrLZ2uSStIkgD2rHBZOu3m4WjihyGUStSvrFBAubxxwkCAD7VGDih3+prr3Ol6j+GN4uzUxbqMJG2PtmoitPe/C+uU/IMK9j9aA9Nunre5beQpRKDuAB71rnQX4+/BuXEehap4Kl5V9v05rKLLT7xQQ6i2dU2SMhJ4nn6VtnQtmhjTywtpWxYCgFJx70FV6t1f8DqNz+Eut5Eq5/urN7+9ubt1Tj7ilKUZJJ5rc+rum9LXpV0+iwt0OhskKS2B/HesLuLZxT5SlEDsBQQyCowJJpw2ryfzIg+JrvaX0pfXiwCkt7vylUgHE0bnSGotuKStG0JOVSI/mgru0oMLEU/blSHUkGAcGnPwr/qFtaSdtGLZYI2gnOfagdv0bWBwc8iue036iwK7N6yo6ahcSZ/SuS2v0zI58UDraElSkEcU9aNFN7braMLDgj9aat1bnSqDxVk6LsU3+vWyFcJVuP2oNkZlVo0pWVFIk/agQk8H7U+tASnakYFN7IAPf6UDISQfftTgA8UZB70eZkR96B1PIx9KUQeBzQgRinBG3mgSEyYobRkjtSVqKCcmkhzn3PMUCyDIycdvNQLOz9K+uHEJISrJ+tSitR4OaeYISFDuc0Ff6n1dGjW6br8OHjMbSa5Pw+u/9Rv7u82en8w+QcJnmpHxCbSmxt5SSkqgxUf4blNq28h1O0vQpOOQMUFp13R2tWSkOwpIOQRIpzTdItNOtFM2raUFUyQn/auq3BGYoLHgxQV6/sroI9K1Q022Qd6Vt+olf2kf5qvu6BcOoDd260Gwd3pNshKQZ7f/AAVebgKKYTBUfPFc82Trt0F3LoKZ+VCRx9/+KCFpOj2SAXG7NtJHfaAon613bVv0oEAGlShCQkQAOBRoVmaCPrhSdOfCjgoIrHbRtpl1b8BewkbVJ7cTWx6kgu2biByQaxfU99jcOBZTtJO4DvQWJxbVypDdyFNObcOJcIMR5phehNkpV+JW4gmAFOKM/vxUzSmmdTsG93yEAA4kmPrUpOkptnHCwtzYIIQgg7jQcW50FplKZSA4qVKKjGOBimmtFbXal8pEOOEbhEQJ/erJa6UHXPVO6SuAlSyQU/8A5dueK6GrBi0042yCkbUnntPFBmupIaYacbEKSlPHmqe9+cwMTVl6idLaVmcqMGq80A6Np7ZoJGmtlx2P/hrQvhpZJVqy3tv5BzFU3SGfQJccQTIgCtZ+Huni3sHHlJ+ZZ5igszszikjAzFOuJOf2FIVG3IigQoD+0Unbme1LIBHtRpSmefsaBxSYMj/+02VFNGSVkCDt8URRunOaBCzuVMk4pCRJ9vNOemRmcePFEQCokTQGEpzFLSkzMiB3pHqJE/LH1pQJPEx7UEfWbFu/s3GHEgkpJQT2PmsdY1O/0R9tKyVKZcPfsDkVubIC0QcxWUfEzQVWV2bxhJDFzM+Er7/rQaLpGqM3tkxcNOAodQFAiun6gKeaxPoXXn7dCtPcWQlOWxGRPatJsdaS4NhTkK2zQd5xZ3JCQfqBRtNqCTuyqhaHemSD9KgdRa2zpFqVkp9Q/lBoJLy5fSy1CnIlQPYU+0k9xxVb0TUE2WmK1TVgGPxC5DihEjtUbVOvbCzWoMH10AA72zIoLZckBpXHHesR6rW7cawti2TJKiohOc1YNT+I6fw6gy3K1e8xVMtNfUjVF3zgBWZ5HegvPRL7d1YFsEeqlUKQT71bEWinEFpJjcckfxWR2t8/aXSdXtUKS2tX9ZCcASea0jTeoWHbIOJVK19yfyn7UEm/eTZvE7UktwEnd4/zVM17XA464r1SEkfl89qj9R6yW3XNik5Ur8vINU25fW6ZUZ8mZoE6rdfiHRExzEzS9Fa9W5AAk+K56vmWTzXV0Y+g4l0djQXiw023d9IqSoKmAI71qemWqbSxbaAGBn61TuhNNfvFi9fQRbpyjcPzGr8RAxQMqTTakginzmkETigj7MYE/wCKWEmO5PvTkARPelBA70EdUAzHakJmSMg/tTihuEc0PTmM0DCswCrIokgBwZxTi2wlRJJ+lN+nEZ5oHlJSUiefFGkAcjikAhJzEU7jAHegWDsynnxVe65Zf1XQnbC2s1uvuEQcQn3mrFtg/alE7UkqGIoPOBYutI1JSXE7XmlQoeKvnT9+hWnB5clcfMB2jz/NQutrdm66hmy2gL/u7A+/tXP04vWaH7Zt0OJcJBSMgn/eg1bQr9/UGFLaQAhIxznxVV0zSbrqLqp9WoOFdhYuS4mQQtfZHJ+p/Sptq1rV/pFjpmjumxCGP690eBPZPcmrRoOnWeg6aiwZfLikkrccWfmcWclRoJmp6fZ6lYuWV4yh23cEKQoY/wCKzrXPhrpzFq85ZKcbgShO4n+ea0pDqXMozHNR71239NbDrzQWtJAQVAEzQedHtBvm7FV4ts/hwRmZ5rnt26lLA2knxW7Xuj2tp08+jUHW221Ht8omcAVQP9DDCVvkJ9OJBCgZzigHT1ulVgbS6bJbUOTUZwO6M6phxcsrP9J2MfTHBp128YYUkJWUEDJ5NKu71hdkWnClxC+UzME9/agrV46V3I8cxUJwkScfQ1MLcXxbKioidh7nxUUpJWqQOYoC01KfxgKwCEyYrcOm+jun3LRm8/BpcWoBRlRIJ+lYpo4P+pt9huAMeK9GaQ8n0kIb2+mEDjH3ig6TaEMthttKUISIAAgCjIJFGRQFA0tOaTt/WnVU2RBoCHMUB4/eiKgDSpJ7UESSYOaCT3BwMUoJB/uIP80ZBjIoCKZ84oFsqg8fWnJz24pJMyJB9qBAQDMkUYSBgUD9IpSVJn/c0DiDBGaY1V8s6e843lQQYHk04oj7ilpS24yoKTPtQYfqz15bXKU3slT3zpkwAmal+m2n0UMuAbEr4Mc+PepfXlmbS7HppUtKchKz+UGqyxdf0RsCG1l2PUInjNBqGi6kmw6Pcdtj6jrCVDbOZHH+KrnSreo9Rai9qWp367KzaVG23gKWr3wYHvVdOs3NtYfgEqAQXCrA/N5JM1ZOmusbNmyLVx6c5CyogBX2/wCO1Bdbjpyw1BohOrailDgyG7vBH6VyHPhvp+4uMaxqAeTEFxaVgR5EDFVrUWLK4bXc6RePsPkb9qHzA7nE/X7VXTb9WkJXbuXpbV+Vz1In65/mguXUHQur6hsOo9SpdS0iEpUyR+26qnc9NO2TJVb62oJymSgoBj3muc811MloOOvXCm14kvT/AJqCbW/eWpL61/KYUVKkD70DLyXkKKPxPqqPMZmpGnWT7lwlDkBHPzYpStunjbt/rEcKNBOrKQ0QrYpZUSflkGgi6gtLd+r0FylH5SKbS4pyVKz5plaitwuEjcrNJVgmDHtQdbpxCXNQBW3vjMAwa3rpZhXoIWpwrCQQk7Ywe1YJo9s/61s+xO9Tu0BPJr0XoFqq00thtwkqCeSMxQTz4pBOaWc8UhU0CVGQe1NEnv5pzjBpJT3igQE7oMzmnc+9JSM8UpMEx3oGBHMAmlSBzNMpB7GlyQCDOfegM4j+fNFCScD60WYHfzSDmCcmgVxwKbWVFRBTigVqHHHmk7lKOBB9+1A8gwcj6U82rHECmgZAEU4kTgUHC6xsk3el3G1kreKRtIExFYjfvFklpMApUcgQQa9FXbKnrVbaZCykgHxXnjXLN6y1F5i6ytCjMnvQQnrj1EbUHAHeMfelNAJbcbkbRneryPHjvHmog25BknJMUNq0K27tuNx/Sg6+hPN21yq5dKChAACTGSfbvV+PUDbSbcoabKSn1VgqI2cD9TWXW6gzu3DtxU++vlONBoJCCICoxuHY/X3oOzea06644ppCfmUkBJg/IDjngyf5rjXr7iUjIG4SVJxHtTNqUoadlRC1HagDvmodw6t3ClSlPAngUCEuFTh9QlRVjPmkEhKoVkePH0pHBnxREgmgXIUYiiUdxMYpA+tdDS7Zta0P3aFmzS4EvKRyAaC+fB7S2r/Unrl5cm1CS23P71tUACKzf4fWSbXVmr2xYUq0uWC36ieIBkE++K0sigaMTFJUBThT3pJT2oGCMzRjtinCmgAKBviMUYAOYzSog+RSoxxQc0CMST4mlciCY+tIUo7gCCI/elJMEnt70AEzHNIkyQQfc0v1JyBxzmjBBVnHtQNqhIzNIJJUYP1zTqk7hBHJ7Uj0yI70DjYISKcQYJyOaaQADmeZpxJ+aAaCUheKoHXXRa9SfuNTZUkIat1LKUp3KUoVbtX1JjSbF27ulhKECcnk+Kh6Bqr2o9GXWrPoP9Vt5xtCcnYAQP4oPPJBJ2pSCoU0VEq+Y5nvUxaQtCX0SCoySO1Qlgb1RMHNAv1IGQDPejcui6tSlJAKhwPamSARnGMUgiDzQPF1QkeRFIWuTI/8QKSJiTRTQGc0mnWmHHlBKEKJPECutZ9L6pdXDbKbZQUv8pUMUC9C6U1TWgh2zt1LtysJU4BxPP6Vstt8PdHZ01+1UhRLqIJBgAx2+9dzpPR29F0S2tA1sWEAuCZ+bvTfW+so6f6ZvL4x6oT6bIPdasD/AH+1BTPg5rKUuX3Tz7gUq2cUtg+UzCh/B+9aia8p6Pql1pOqM6jarKX2l7p/8vIP1r0t03rlv1BpDF/aEELHzpnKFdwaDq0kmgVRSZmgJSvFJBxmjihjzQKHNK7U2DBo91BzFwDmROaSlZGOR70tYScnJB4iiQjbyc+IoDAEwQM+KIIBI2q4oykk7YI+lEG4OftQL4IJVIo1ADhQim1BW2P3o0oJAJP60DsDmJpaQhttTi1ABIkk9qJCBtiTVI+K3Ug03TP9NtVxcXA+eDlKP+aCj/EbqhevaoLKzUTatL2oAP51ea3LQLFOl6HY2CRhhhKD9QM/vNeb+jbYX3V2ksLEpXdo3A9wDJ/ivUBzQZL8Quj2NMW7qlk3ts31f1WkDDSz3HgE/oazC+sVMupCAVBR8d69RvstvtLaeQlbaxCkqEgjxXCu+jNAuoKrFLagZCmlFP8AxQeb7hhxpULSR9aZPit91P4ZaTfERcXDUGcBJ/xXNtvg/paLsu3d/cPMSIaSkI/VWf2oMXZaduHkMsNqccWYShAkk+AK0Hpf4YahdOIf1ZIYajcGycn2PitN07prR+nFuXGhaS0LgoI9ZxwqIHiTMfaKz7qP4j9RWl84xbvWTQQYhtoL/ck0Gj6V0lp2nlK027ZKfy/LxXdbYaRtCW0jaIEJ4rD7L4vdQMLH4pqyuk9wWygn7g/4q2aT8YtKeKUarp9zZk8uNkOoH8H9jQaVFYj8cdd/E6tb6Kyv+laJ9R4Du4oYH2T/ACa03UOtdBtNCe1ZnUba4bQmUNtuDetXZO3kGfbFebNTvX9Sv7i9ulbn7hxTjh9yaCOKtfw+6vd6W1MepuXYPGHmx2/+oe4qqgYoRQesLG6t9QtG7q0dS6y4NyFpMginVIrzl0d1vqXSpW2xD9qsyphwmAfI8Vpuh/FrRr5SW9RacslnG4/Mj9RQX8p5pJGYorK9tNQYD1lcNvtnhTapFOrRQMkd6In7U4QRSNuZzQQU55o0j5UihQoHE/20Ss0KFAjvRpHzChQoHBiYxWBfEda19U3e9SlQQBJntQoUDXw0/wDfej//AH//ANTXpQ/loUKCq9Z3dzbej+GuHmpBn01lM49qmdNvvP2KVPPOOKnlaiT+9ChQdpPFcvqN1xqwBacUg7uUmKFCgxvrzU9QLwZN9dekTlv1lbT9pqjvkgwDihQoDswCsyAcd6kugegrHahQoOeeJ70SuaFCgdV/0xSDxQoUBGgKFCgt3w3u7lnX2W2bh5tClfMlCyAfqK9FJPyChQoC7Cknk0KF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Porto Príncipe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Havana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Guantánamo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Cancún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8909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1788"/>
            <a:ext cx="7772400" cy="485140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Porto Príncipe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Havana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Guantánamo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Cancún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28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Em que árvore ficou preso o personagem bíblico ABSALÃO?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Num carvalho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Numa palmeira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Num sicômoro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Numa oliveira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pic>
        <p:nvPicPr>
          <p:cNvPr id="92163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Georgia" panose="02040502050405020303" pitchFamily="18" charset="0"/>
              </a:rPr>
              <a:t>Num carvalho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Numa palmeira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Num sicômoro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Georgia" panose="02040502050405020303" pitchFamily="18" charset="0"/>
              </a:rPr>
              <a:t>Numa oliveira</a:t>
            </a:r>
            <a:endParaRPr lang="pt-BR" altLang="pt-BR" sz="6000" smtClean="0">
              <a:latin typeface="Georgia" panose="02040502050405020303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6600" b="1" smtClean="0">
                <a:latin typeface="Georgia" panose="02040502050405020303" pitchFamily="18" charset="0"/>
              </a:rPr>
              <a:t> Em que dia do ano comemora-se o dia de todos os santos?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29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600" b="1" smtClean="0">
                <a:latin typeface="Georgia" panose="02040502050405020303" pitchFamily="18" charset="0"/>
              </a:rPr>
              <a:t> Dia sagrado em ISRAEL conhecido como O DIA DO PERDÃO?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978775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Páscoa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Pentecostes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Shaná Tová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Yom Kippur</a:t>
            </a:r>
            <a:endParaRPr lang="pt-BR" altLang="pt-BR" sz="6600" smtClean="0">
              <a:latin typeface="Georgia" panose="02040502050405020303" pitchFamily="18" charset="0"/>
            </a:endParaRPr>
          </a:p>
        </p:txBody>
      </p:sp>
      <p:pic>
        <p:nvPicPr>
          <p:cNvPr id="9523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28775"/>
            <a:ext cx="7978775" cy="5040313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Páscoa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Pentecostes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Georgia" panose="02040502050405020303" pitchFamily="18" charset="0"/>
              </a:rPr>
              <a:t>Shaná Tová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Georgia" panose="02040502050405020303" pitchFamily="18" charset="0"/>
              </a:rPr>
              <a:t>Yom Kippur</a:t>
            </a:r>
            <a:endParaRPr lang="pt-BR" altLang="pt-BR" sz="6600" smtClean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30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Em que estado brasileiro nasceu a Presidente DILMA ROUSSEFF?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Rio Grande do Sul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Minas Gerais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São Paulo</a:t>
            </a:r>
            <a:endParaRPr lang="pt-BR" altLang="pt-BR" sz="5400" smtClean="0">
              <a:latin typeface="Georgia" panose="02040502050405020303" pitchFamily="18" charset="0"/>
            </a:endParaRPr>
          </a:p>
        </p:txBody>
      </p:sp>
      <p:pic>
        <p:nvPicPr>
          <p:cNvPr id="9830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7772400" cy="4608512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Rio Grande do Sul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Rio de Janeiro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Georgia" panose="02040502050405020303" pitchFamily="18" charset="0"/>
              </a:rPr>
              <a:t>Minas Gerais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Georgia" panose="02040502050405020303" pitchFamily="18" charset="0"/>
              </a:rPr>
              <a:t>São Paulo</a:t>
            </a:r>
            <a:endParaRPr lang="pt-BR" altLang="pt-BR" sz="5400" smtClean="0">
              <a:latin typeface="Georgia" panose="02040502050405020303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066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pt-BR" b="1" kern="0" dirty="0" smtClean="0">
                <a:latin typeface="Forte" pitchFamily="66" charset="0"/>
              </a:rPr>
              <a:t>Resposta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Camadas 1">
      <a:dk1>
        <a:srgbClr val="993300"/>
      </a:dk1>
      <a:lt1>
        <a:srgbClr val="CCCCCC"/>
      </a:lt1>
      <a:dk2>
        <a:srgbClr val="000000"/>
      </a:dk2>
      <a:lt2>
        <a:srgbClr val="FFFFFF"/>
      </a:lt2>
      <a:accent1>
        <a:srgbClr val="576F2B"/>
      </a:accent1>
      <a:accent2>
        <a:srgbClr val="666699"/>
      </a:accent2>
      <a:accent3>
        <a:srgbClr val="AAAAAA"/>
      </a:accent3>
      <a:accent4>
        <a:srgbClr val="AEAEAE"/>
      </a:accent4>
      <a:accent5>
        <a:srgbClr val="B4BBAC"/>
      </a:accent5>
      <a:accent6>
        <a:srgbClr val="5C5C8A"/>
      </a:accent6>
      <a:hlink>
        <a:srgbClr val="993300"/>
      </a:hlink>
      <a:folHlink>
        <a:srgbClr val="CC9900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1230</Words>
  <Application>Microsoft Office PowerPoint</Application>
  <PresentationFormat>Apresentação na tela (4:3)</PresentationFormat>
  <Paragraphs>377</Paragraphs>
  <Slides>95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95</vt:i4>
      </vt:variant>
    </vt:vector>
  </HeadingPairs>
  <TitlesOfParts>
    <vt:vector size="102" baseType="lpstr">
      <vt:lpstr>Arial</vt:lpstr>
      <vt:lpstr>Times New Roman</vt:lpstr>
      <vt:lpstr>Wingdings</vt:lpstr>
      <vt:lpstr>Calibri</vt:lpstr>
      <vt:lpstr>Forte</vt:lpstr>
      <vt:lpstr>Georgia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Resposta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Resposta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  <vt:lpstr>26</vt:lpstr>
      <vt:lpstr>Apresentação do PowerPoint</vt:lpstr>
      <vt:lpstr>Apresentação do PowerPoint</vt:lpstr>
      <vt:lpstr>27</vt:lpstr>
      <vt:lpstr>Apresentação do PowerPoint</vt:lpstr>
      <vt:lpstr>Apresentação do PowerPoint</vt:lpstr>
      <vt:lpstr>28</vt:lpstr>
      <vt:lpstr>Apresentação do PowerPoint</vt:lpstr>
      <vt:lpstr>Apresentação do PowerPoint</vt:lpstr>
      <vt:lpstr>29</vt:lpstr>
      <vt:lpstr>Apresentação do PowerPoint</vt:lpstr>
      <vt:lpstr>Apresentação do PowerPoint</vt:lpstr>
      <vt:lpstr>30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QUEM SABE SABE</dc:subject>
  <dc:creator>Pr. MARCELO AUGUSTO DE CARVALHO</dc:creator>
  <cp:keywords>www.4tons.com</cp:keywords>
  <dc:description>COMÉRCIO PROIBIDO. USO PESSOAL</dc:description>
  <cp:lastModifiedBy>pr. marcelo carvalho</cp:lastModifiedBy>
  <cp:revision>57</cp:revision>
  <dcterms:created xsi:type="dcterms:W3CDTF">2008-11-05T18:17:49Z</dcterms:created>
  <dcterms:modified xsi:type="dcterms:W3CDTF">2015-02-22T16:17:52Z</dcterms:modified>
  <cp:category>CAPELAS 2013</cp:category>
</cp:coreProperties>
</file>