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A84CF-5E2D-431E-9BD8-D9D4F1476D47}" v="30" dt="2026-01-18T14:31:46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81239" autoAdjust="0"/>
  </p:normalViewPr>
  <p:slideViewPr>
    <p:cSldViewPr>
      <p:cViewPr varScale="1">
        <p:scale>
          <a:sx n="82" d="100"/>
          <a:sy n="82" d="100"/>
        </p:scale>
        <p:origin x="2004" y="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modSld modMainMaster modNotesMaster">
      <pc:chgData name="Pr. Marcelo Augusto de Carvalho" userId="003edaac93cd75e4" providerId="LiveId" clId="{EB6694EA-8DB5-4428-B735-25A70CB81814}" dt="2026-01-18T14:31:46.284" v="2336"/>
      <pc:docMkLst>
        <pc:docMk/>
      </pc:docMkLst>
      <pc:sldChg chg="addSp delSp modSp mod modTransition setBg modNotes modNotesTx">
        <pc:chgData name="Pr. Marcelo Augusto de Carvalho" userId="003edaac93cd75e4" providerId="LiveId" clId="{EB6694EA-8DB5-4428-B735-25A70CB81814}" dt="2026-01-18T14:25:41.695" v="2263" actId="962"/>
        <pc:sldMkLst>
          <pc:docMk/>
          <pc:sldMk cId="0" sldId="256"/>
        </pc:sldMkLst>
        <pc:spChg chg="add del mod">
          <ac:chgData name="Pr. Marcelo Augusto de Carvalho" userId="003edaac93cd75e4" providerId="LiveId" clId="{EB6694EA-8DB5-4428-B735-25A70CB81814}" dt="2026-01-18T14:23:35.201" v="2237" actId="478"/>
          <ac:spMkLst>
            <pc:docMk/>
            <pc:sldMk cId="0" sldId="256"/>
            <ac:spMk id="4" creationId="{6D4DD37E-4129-78BA-5FC8-0B04714E65D8}"/>
          </ac:spMkLst>
        </pc:spChg>
        <pc:picChg chg="add mod">
          <ac:chgData name="Pr. Marcelo Augusto de Carvalho" userId="003edaac93cd75e4" providerId="LiveId" clId="{EB6694EA-8DB5-4428-B735-25A70CB81814}" dt="2026-01-18T14:25:41.695" v="2263" actId="962"/>
          <ac:picMkLst>
            <pc:docMk/>
            <pc:sldMk cId="0" sldId="256"/>
            <ac:picMk id="3" creationId="{B27284D0-6731-C4F0-00EC-AA04D29FD9FA}"/>
          </ac:picMkLst>
        </pc:picChg>
        <pc:picChg chg="add del mod ord">
          <ac:chgData name="Pr. Marcelo Augusto de Carvalho" userId="003edaac93cd75e4" providerId="LiveId" clId="{EB6694EA-8DB5-4428-B735-25A70CB81814}" dt="2026-01-18T14:23:35.201" v="2237" actId="478"/>
          <ac:picMkLst>
            <pc:docMk/>
            <pc:sldMk cId="0" sldId="256"/>
            <ac:picMk id="5" creationId="{062A2318-7A19-6AA8-A2AE-E54A48C4EDC3}"/>
          </ac:picMkLst>
        </pc:picChg>
      </pc:sldChg>
      <pc:sldChg chg="addSp delSp modSp mod modTransition modNotes modNotesTx">
        <pc:chgData name="Pr. Marcelo Augusto de Carvalho" userId="003edaac93cd75e4" providerId="LiveId" clId="{EB6694EA-8DB5-4428-B735-25A70CB81814}" dt="2026-01-18T14:29:39.266" v="2330"/>
        <pc:sldMkLst>
          <pc:docMk/>
          <pc:sldMk cId="0" sldId="257"/>
        </pc:sldMkLst>
        <pc:spChg chg="add del mod">
          <ac:chgData name="Pr. Marcelo Augusto de Carvalho" userId="003edaac93cd75e4" providerId="LiveId" clId="{EB6694EA-8DB5-4428-B735-25A70CB81814}" dt="2026-01-18T14:23:42.626" v="2239" actId="478"/>
          <ac:spMkLst>
            <pc:docMk/>
            <pc:sldMk cId="0" sldId="257"/>
            <ac:spMk id="2" creationId="{D0079A40-3FED-2A0F-B80F-334C3DDA8963}"/>
          </ac:spMkLst>
        </pc:spChg>
        <pc:picChg chg="add del mod ord">
          <ac:chgData name="Pr. Marcelo Augusto de Carvalho" userId="003edaac93cd75e4" providerId="LiveId" clId="{EB6694EA-8DB5-4428-B735-25A70CB81814}" dt="2026-01-18T14:23:42.626" v="2239" actId="478"/>
          <ac:picMkLst>
            <pc:docMk/>
            <pc:sldMk cId="0" sldId="257"/>
            <ac:picMk id="4" creationId="{A955A0D4-A8D8-0FC7-87AC-54CB085E94AE}"/>
          </ac:picMkLst>
        </pc:picChg>
        <pc:picChg chg="add mod">
          <ac:chgData name="Pr. Marcelo Augusto de Carvalho" userId="003edaac93cd75e4" providerId="LiveId" clId="{EB6694EA-8DB5-4428-B735-25A70CB81814}" dt="2026-01-18T14:26:01.250" v="2269" actId="962"/>
          <ac:picMkLst>
            <pc:docMk/>
            <pc:sldMk cId="0" sldId="257"/>
            <ac:picMk id="5" creationId="{23BEBB59-060B-1ECA-D685-94845C98569A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6:08.907" v="2272" actId="962"/>
        <pc:sldMkLst>
          <pc:docMk/>
          <pc:sldMk cId="0" sldId="258"/>
        </pc:sldMkLst>
        <pc:spChg chg="del">
          <ac:chgData name="Pr. Marcelo Augusto de Carvalho" userId="003edaac93cd75e4" providerId="LiveId" clId="{EB6694EA-8DB5-4428-B735-25A70CB81814}" dt="2026-01-18T14:23:46.270" v="2240" actId="478"/>
          <ac:spMkLst>
            <pc:docMk/>
            <pc:sldMk cId="0" sldId="258"/>
            <ac:spMk id="2" creationId="{9DA3AE9B-08FF-73C9-F1CF-6ACEC82BAE9C}"/>
          </ac:spMkLst>
        </pc:spChg>
        <pc:picChg chg="del">
          <ac:chgData name="Pr. Marcelo Augusto de Carvalho" userId="003edaac93cd75e4" providerId="LiveId" clId="{EB6694EA-8DB5-4428-B735-25A70CB81814}" dt="2026-01-18T14:23:46.270" v="2240" actId="478"/>
          <ac:picMkLst>
            <pc:docMk/>
            <pc:sldMk cId="0" sldId="258"/>
            <ac:picMk id="4" creationId="{1EC9622F-6E5F-8712-1AA2-7094C44D1AD0}"/>
          </ac:picMkLst>
        </pc:picChg>
        <pc:picChg chg="add mod">
          <ac:chgData name="Pr. Marcelo Augusto de Carvalho" userId="003edaac93cd75e4" providerId="LiveId" clId="{EB6694EA-8DB5-4428-B735-25A70CB81814}" dt="2026-01-18T14:26:08.907" v="2272" actId="962"/>
          <ac:picMkLst>
            <pc:docMk/>
            <pc:sldMk cId="0" sldId="258"/>
            <ac:picMk id="5" creationId="{1CC50FBE-9C34-218E-99D7-FAA3319A88E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6:15.757" v="2275" actId="962"/>
        <pc:sldMkLst>
          <pc:docMk/>
          <pc:sldMk cId="0" sldId="259"/>
        </pc:sldMkLst>
        <pc:spChg chg="del">
          <ac:chgData name="Pr. Marcelo Augusto de Carvalho" userId="003edaac93cd75e4" providerId="LiveId" clId="{EB6694EA-8DB5-4428-B735-25A70CB81814}" dt="2026-01-18T14:23:49.937" v="2241" actId="478"/>
          <ac:spMkLst>
            <pc:docMk/>
            <pc:sldMk cId="0" sldId="259"/>
            <ac:spMk id="3" creationId="{5F0D70F2-9473-8818-D0D1-909487E77091}"/>
          </ac:spMkLst>
        </pc:spChg>
        <pc:picChg chg="del">
          <ac:chgData name="Pr. Marcelo Augusto de Carvalho" userId="003edaac93cd75e4" providerId="LiveId" clId="{EB6694EA-8DB5-4428-B735-25A70CB81814}" dt="2026-01-18T14:23:49.937" v="2241" actId="478"/>
          <ac:picMkLst>
            <pc:docMk/>
            <pc:sldMk cId="0" sldId="259"/>
            <ac:picMk id="4" creationId="{9AB37A4C-C06B-65A3-7568-ECC189A4BB33}"/>
          </ac:picMkLst>
        </pc:picChg>
        <pc:picChg chg="add mod">
          <ac:chgData name="Pr. Marcelo Augusto de Carvalho" userId="003edaac93cd75e4" providerId="LiveId" clId="{EB6694EA-8DB5-4428-B735-25A70CB81814}" dt="2026-01-18T14:26:15.757" v="2275" actId="962"/>
          <ac:picMkLst>
            <pc:docMk/>
            <pc:sldMk cId="0" sldId="259"/>
            <ac:picMk id="5" creationId="{CFB05C61-36BE-40A0-116B-F775B18C3546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0:01.131" v="2331"/>
        <pc:sldMkLst>
          <pc:docMk/>
          <pc:sldMk cId="0" sldId="260"/>
        </pc:sldMkLst>
        <pc:spChg chg="del">
          <ac:chgData name="Pr. Marcelo Augusto de Carvalho" userId="003edaac93cd75e4" providerId="LiveId" clId="{EB6694EA-8DB5-4428-B735-25A70CB81814}" dt="2026-01-18T14:23:53.697" v="2242" actId="478"/>
          <ac:spMkLst>
            <pc:docMk/>
            <pc:sldMk cId="0" sldId="260"/>
            <ac:spMk id="5" creationId="{F9E33D74-42FC-4AC1-25D2-1E7FE67D42A2}"/>
          </ac:spMkLst>
        </pc:spChg>
        <pc:picChg chg="add mod">
          <ac:chgData name="Pr. Marcelo Augusto de Carvalho" userId="003edaac93cd75e4" providerId="LiveId" clId="{EB6694EA-8DB5-4428-B735-25A70CB81814}" dt="2026-01-18T14:26:24.209" v="2278" actId="962"/>
          <ac:picMkLst>
            <pc:docMk/>
            <pc:sldMk cId="0" sldId="260"/>
            <ac:picMk id="3" creationId="{6CDF5E5C-7584-7E87-4485-2BEEF0D7D701}"/>
          </ac:picMkLst>
        </pc:picChg>
        <pc:picChg chg="del">
          <ac:chgData name="Pr. Marcelo Augusto de Carvalho" userId="003edaac93cd75e4" providerId="LiveId" clId="{EB6694EA-8DB5-4428-B735-25A70CB81814}" dt="2026-01-18T14:23:53.697" v="2242" actId="478"/>
          <ac:picMkLst>
            <pc:docMk/>
            <pc:sldMk cId="0" sldId="260"/>
            <ac:picMk id="4" creationId="{3921898E-3706-5CA2-91D0-25C27B4CE73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6:33.609" v="2281" actId="962"/>
        <pc:sldMkLst>
          <pc:docMk/>
          <pc:sldMk cId="0" sldId="261"/>
        </pc:sldMkLst>
        <pc:spChg chg="del mod">
          <ac:chgData name="Pr. Marcelo Augusto de Carvalho" userId="003edaac93cd75e4" providerId="LiveId" clId="{EB6694EA-8DB5-4428-B735-25A70CB81814}" dt="2026-01-18T14:24:01.306" v="2244" actId="478"/>
          <ac:spMkLst>
            <pc:docMk/>
            <pc:sldMk cId="0" sldId="261"/>
            <ac:spMk id="7" creationId="{6D36641A-F968-23EA-ACC1-DBCB043FA1B9}"/>
          </ac:spMkLst>
        </pc:spChg>
        <pc:picChg chg="add mod">
          <ac:chgData name="Pr. Marcelo Augusto de Carvalho" userId="003edaac93cd75e4" providerId="LiveId" clId="{EB6694EA-8DB5-4428-B735-25A70CB81814}" dt="2026-01-18T14:26:33.609" v="2281" actId="962"/>
          <ac:picMkLst>
            <pc:docMk/>
            <pc:sldMk cId="0" sldId="261"/>
            <ac:picMk id="3" creationId="{885DAE64-1547-E772-1444-CC4673228329}"/>
          </ac:picMkLst>
        </pc:picChg>
        <pc:picChg chg="del">
          <ac:chgData name="Pr. Marcelo Augusto de Carvalho" userId="003edaac93cd75e4" providerId="LiveId" clId="{EB6694EA-8DB5-4428-B735-25A70CB81814}" dt="2026-01-18T14:24:01.306" v="2244" actId="478"/>
          <ac:picMkLst>
            <pc:docMk/>
            <pc:sldMk cId="0" sldId="261"/>
            <ac:picMk id="5" creationId="{F8F4C7E0-9FE4-F240-B37A-00725D86A8D0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0:22.961" v="2332"/>
        <pc:sldMkLst>
          <pc:docMk/>
          <pc:sldMk cId="0" sldId="262"/>
        </pc:sldMkLst>
        <pc:spChg chg="del">
          <ac:chgData name="Pr. Marcelo Augusto de Carvalho" userId="003edaac93cd75e4" providerId="LiveId" clId="{EB6694EA-8DB5-4428-B735-25A70CB81814}" dt="2026-01-18T14:24:05.667" v="2245" actId="478"/>
          <ac:spMkLst>
            <pc:docMk/>
            <pc:sldMk cId="0" sldId="262"/>
            <ac:spMk id="7" creationId="{7FA54F78-02B8-40F7-B598-35BDB082EF08}"/>
          </ac:spMkLst>
        </pc:spChg>
        <pc:picChg chg="add mod">
          <ac:chgData name="Pr. Marcelo Augusto de Carvalho" userId="003edaac93cd75e4" providerId="LiveId" clId="{EB6694EA-8DB5-4428-B735-25A70CB81814}" dt="2026-01-18T14:26:44.347" v="2284" actId="962"/>
          <ac:picMkLst>
            <pc:docMk/>
            <pc:sldMk cId="0" sldId="262"/>
            <ac:picMk id="3" creationId="{BCF70107-B7F2-2537-5F29-1466CED457FC}"/>
          </ac:picMkLst>
        </pc:picChg>
        <pc:picChg chg="del">
          <ac:chgData name="Pr. Marcelo Augusto de Carvalho" userId="003edaac93cd75e4" providerId="LiveId" clId="{EB6694EA-8DB5-4428-B735-25A70CB81814}" dt="2026-01-18T14:24:05.667" v="2245" actId="478"/>
          <ac:picMkLst>
            <pc:docMk/>
            <pc:sldMk cId="0" sldId="262"/>
            <ac:picMk id="5" creationId="{CD796532-9CDC-7496-DD57-1D8309C53225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6:54.723" v="2287" actId="962"/>
        <pc:sldMkLst>
          <pc:docMk/>
          <pc:sldMk cId="0" sldId="263"/>
        </pc:sldMkLst>
        <pc:spChg chg="del">
          <ac:chgData name="Pr. Marcelo Augusto de Carvalho" userId="003edaac93cd75e4" providerId="LiveId" clId="{EB6694EA-8DB5-4428-B735-25A70CB81814}" dt="2026-01-18T14:24:09.546" v="2246" actId="478"/>
          <ac:spMkLst>
            <pc:docMk/>
            <pc:sldMk cId="0" sldId="263"/>
            <ac:spMk id="2" creationId="{BCAA528F-1C31-B16F-AF60-A2337E75CD38}"/>
          </ac:spMkLst>
        </pc:spChg>
        <pc:picChg chg="add mod">
          <ac:chgData name="Pr. Marcelo Augusto de Carvalho" userId="003edaac93cd75e4" providerId="LiveId" clId="{EB6694EA-8DB5-4428-B735-25A70CB81814}" dt="2026-01-18T14:26:54.723" v="2287" actId="962"/>
          <ac:picMkLst>
            <pc:docMk/>
            <pc:sldMk cId="0" sldId="263"/>
            <ac:picMk id="4" creationId="{57552EB9-0827-7BEC-F8AD-BF3221C08F32}"/>
          </ac:picMkLst>
        </pc:picChg>
        <pc:picChg chg="del">
          <ac:chgData name="Pr. Marcelo Augusto de Carvalho" userId="003edaac93cd75e4" providerId="LiveId" clId="{EB6694EA-8DB5-4428-B735-25A70CB81814}" dt="2026-01-18T14:24:09.546" v="2246" actId="478"/>
          <ac:picMkLst>
            <pc:docMk/>
            <pc:sldMk cId="0" sldId="263"/>
            <ac:picMk id="5" creationId="{2330C52D-9E5C-12C4-25E4-3AA3AAD7D5A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7:02.853" v="2290" actId="962"/>
        <pc:sldMkLst>
          <pc:docMk/>
          <pc:sldMk cId="0" sldId="264"/>
        </pc:sldMkLst>
        <pc:spChg chg="del">
          <ac:chgData name="Pr. Marcelo Augusto de Carvalho" userId="003edaac93cd75e4" providerId="LiveId" clId="{EB6694EA-8DB5-4428-B735-25A70CB81814}" dt="2026-01-18T14:24:14.877" v="2247" actId="478"/>
          <ac:spMkLst>
            <pc:docMk/>
            <pc:sldMk cId="0" sldId="264"/>
            <ac:spMk id="2" creationId="{CC17A9CE-655A-6921-CF8D-A305C529328E}"/>
          </ac:spMkLst>
        </pc:spChg>
        <pc:picChg chg="del">
          <ac:chgData name="Pr. Marcelo Augusto de Carvalho" userId="003edaac93cd75e4" providerId="LiveId" clId="{EB6694EA-8DB5-4428-B735-25A70CB81814}" dt="2026-01-18T14:24:14.877" v="2247" actId="478"/>
          <ac:picMkLst>
            <pc:docMk/>
            <pc:sldMk cId="0" sldId="264"/>
            <ac:picMk id="3" creationId="{328530DC-941F-16DD-7781-31BCB770FC3F}"/>
          </ac:picMkLst>
        </pc:picChg>
        <pc:picChg chg="add mod">
          <ac:chgData name="Pr. Marcelo Augusto de Carvalho" userId="003edaac93cd75e4" providerId="LiveId" clId="{EB6694EA-8DB5-4428-B735-25A70CB81814}" dt="2026-01-18T14:27:02.853" v="2290" actId="962"/>
          <ac:picMkLst>
            <pc:docMk/>
            <pc:sldMk cId="0" sldId="264"/>
            <ac:picMk id="5" creationId="{7747AAE3-8A38-EE06-5EEC-2621F923E66F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7:09.861" v="2293" actId="962"/>
        <pc:sldMkLst>
          <pc:docMk/>
          <pc:sldMk cId="0" sldId="265"/>
        </pc:sldMkLst>
        <pc:spChg chg="del">
          <ac:chgData name="Pr. Marcelo Augusto de Carvalho" userId="003edaac93cd75e4" providerId="LiveId" clId="{EB6694EA-8DB5-4428-B735-25A70CB81814}" dt="2026-01-18T14:24:19.557" v="2248" actId="478"/>
          <ac:spMkLst>
            <pc:docMk/>
            <pc:sldMk cId="0" sldId="265"/>
            <ac:spMk id="2" creationId="{664EBAFB-A4BB-E9D8-9645-C7B878634F9F}"/>
          </ac:spMkLst>
        </pc:spChg>
        <pc:picChg chg="add mod">
          <ac:chgData name="Pr. Marcelo Augusto de Carvalho" userId="003edaac93cd75e4" providerId="LiveId" clId="{EB6694EA-8DB5-4428-B735-25A70CB81814}" dt="2026-01-18T14:27:09.861" v="2293" actId="962"/>
          <ac:picMkLst>
            <pc:docMk/>
            <pc:sldMk cId="0" sldId="265"/>
            <ac:picMk id="4" creationId="{082FC77B-0471-1866-DD63-E88E8B9BDF71}"/>
          </ac:picMkLst>
        </pc:picChg>
        <pc:picChg chg="del">
          <ac:chgData name="Pr. Marcelo Augusto de Carvalho" userId="003edaac93cd75e4" providerId="LiveId" clId="{EB6694EA-8DB5-4428-B735-25A70CB81814}" dt="2026-01-18T14:24:19.557" v="2248" actId="478"/>
          <ac:picMkLst>
            <pc:docMk/>
            <pc:sldMk cId="0" sldId="265"/>
            <ac:picMk id="5" creationId="{6AFCC8D5-B3B4-0642-A6B5-7351C65B8443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0:57.781" v="2333"/>
        <pc:sldMkLst>
          <pc:docMk/>
          <pc:sldMk cId="0" sldId="266"/>
        </pc:sldMkLst>
        <pc:spChg chg="del">
          <ac:chgData name="Pr. Marcelo Augusto de Carvalho" userId="003edaac93cd75e4" providerId="LiveId" clId="{EB6694EA-8DB5-4428-B735-25A70CB81814}" dt="2026-01-18T14:24:24.105" v="2249" actId="478"/>
          <ac:spMkLst>
            <pc:docMk/>
            <pc:sldMk cId="0" sldId="266"/>
            <ac:spMk id="2" creationId="{89F1FB22-E100-C6AE-6B7E-8B9DC0BA2047}"/>
          </ac:spMkLst>
        </pc:spChg>
        <pc:picChg chg="del">
          <ac:chgData name="Pr. Marcelo Augusto de Carvalho" userId="003edaac93cd75e4" providerId="LiveId" clId="{EB6694EA-8DB5-4428-B735-25A70CB81814}" dt="2026-01-18T14:24:24.105" v="2249" actId="478"/>
          <ac:picMkLst>
            <pc:docMk/>
            <pc:sldMk cId="0" sldId="266"/>
            <ac:picMk id="3" creationId="{E03B7ED6-34C1-82E6-E2A6-43A4CC50083F}"/>
          </ac:picMkLst>
        </pc:picChg>
        <pc:picChg chg="add mod">
          <ac:chgData name="Pr. Marcelo Augusto de Carvalho" userId="003edaac93cd75e4" providerId="LiveId" clId="{EB6694EA-8DB5-4428-B735-25A70CB81814}" dt="2026-01-18T14:27:18.012" v="2296" actId="962"/>
          <ac:picMkLst>
            <pc:docMk/>
            <pc:sldMk cId="0" sldId="266"/>
            <ac:picMk id="5" creationId="{2325D713-6D3E-8DA5-B6D0-540A5BD8158C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7:30.124" v="2299" actId="962"/>
        <pc:sldMkLst>
          <pc:docMk/>
          <pc:sldMk cId="0" sldId="267"/>
        </pc:sldMkLst>
        <pc:spChg chg="del">
          <ac:chgData name="Pr. Marcelo Augusto de Carvalho" userId="003edaac93cd75e4" providerId="LiveId" clId="{EB6694EA-8DB5-4428-B735-25A70CB81814}" dt="2026-01-18T14:24:37.597" v="2250" actId="478"/>
          <ac:spMkLst>
            <pc:docMk/>
            <pc:sldMk cId="0" sldId="267"/>
            <ac:spMk id="2" creationId="{BB0EF7C6-BC4B-C056-34B8-6E58CE09D276}"/>
          </ac:spMkLst>
        </pc:spChg>
        <pc:picChg chg="del">
          <ac:chgData name="Pr. Marcelo Augusto de Carvalho" userId="003edaac93cd75e4" providerId="LiveId" clId="{EB6694EA-8DB5-4428-B735-25A70CB81814}" dt="2026-01-18T14:24:37.597" v="2250" actId="478"/>
          <ac:picMkLst>
            <pc:docMk/>
            <pc:sldMk cId="0" sldId="267"/>
            <ac:picMk id="4" creationId="{4D1AE44D-5E7D-8125-0E3F-B2A2395D3B98}"/>
          </ac:picMkLst>
        </pc:picChg>
        <pc:picChg chg="add mod">
          <ac:chgData name="Pr. Marcelo Augusto de Carvalho" userId="003edaac93cd75e4" providerId="LiveId" clId="{EB6694EA-8DB5-4428-B735-25A70CB81814}" dt="2026-01-18T14:27:30.124" v="2299" actId="962"/>
          <ac:picMkLst>
            <pc:docMk/>
            <pc:sldMk cId="0" sldId="267"/>
            <ac:picMk id="5" creationId="{23326BCC-3C7C-F60A-7AB4-A5A36DB4A6D0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7:40.153" v="2302" actId="962"/>
        <pc:sldMkLst>
          <pc:docMk/>
          <pc:sldMk cId="0" sldId="268"/>
        </pc:sldMkLst>
        <pc:spChg chg="del">
          <ac:chgData name="Pr. Marcelo Augusto de Carvalho" userId="003edaac93cd75e4" providerId="LiveId" clId="{EB6694EA-8DB5-4428-B735-25A70CB81814}" dt="2026-01-18T14:24:41.779" v="2251" actId="478"/>
          <ac:spMkLst>
            <pc:docMk/>
            <pc:sldMk cId="0" sldId="268"/>
            <ac:spMk id="2" creationId="{030A3344-438B-DA73-D2D3-57FEFE8F146D}"/>
          </ac:spMkLst>
        </pc:spChg>
        <pc:picChg chg="del">
          <ac:chgData name="Pr. Marcelo Augusto de Carvalho" userId="003edaac93cd75e4" providerId="LiveId" clId="{EB6694EA-8DB5-4428-B735-25A70CB81814}" dt="2026-01-18T14:24:41.779" v="2251" actId="478"/>
          <ac:picMkLst>
            <pc:docMk/>
            <pc:sldMk cId="0" sldId="268"/>
            <ac:picMk id="3" creationId="{CB6E4173-0BDE-2452-10FE-FE3E4A848E2D}"/>
          </ac:picMkLst>
        </pc:picChg>
        <pc:picChg chg="add mod">
          <ac:chgData name="Pr. Marcelo Augusto de Carvalho" userId="003edaac93cd75e4" providerId="LiveId" clId="{EB6694EA-8DB5-4428-B735-25A70CB81814}" dt="2026-01-18T14:27:40.153" v="2302" actId="962"/>
          <ac:picMkLst>
            <pc:docMk/>
            <pc:sldMk cId="0" sldId="268"/>
            <ac:picMk id="5" creationId="{FED854DB-4906-EF2C-49F7-F759C0B57FDA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7:52.277" v="2305" actId="962"/>
        <pc:sldMkLst>
          <pc:docMk/>
          <pc:sldMk cId="0" sldId="269"/>
        </pc:sldMkLst>
        <pc:spChg chg="del">
          <ac:chgData name="Pr. Marcelo Augusto de Carvalho" userId="003edaac93cd75e4" providerId="LiveId" clId="{EB6694EA-8DB5-4428-B735-25A70CB81814}" dt="2026-01-18T14:24:46.857" v="2252" actId="478"/>
          <ac:spMkLst>
            <pc:docMk/>
            <pc:sldMk cId="0" sldId="269"/>
            <ac:spMk id="2" creationId="{99F9432C-5191-E443-A340-6B04A5E25B8A}"/>
          </ac:spMkLst>
        </pc:spChg>
        <pc:picChg chg="del">
          <ac:chgData name="Pr. Marcelo Augusto de Carvalho" userId="003edaac93cd75e4" providerId="LiveId" clId="{EB6694EA-8DB5-4428-B735-25A70CB81814}" dt="2026-01-18T14:24:46.857" v="2252" actId="478"/>
          <ac:picMkLst>
            <pc:docMk/>
            <pc:sldMk cId="0" sldId="269"/>
            <ac:picMk id="4" creationId="{8002763F-39EE-6125-5000-62754F8C3395}"/>
          </ac:picMkLst>
        </pc:picChg>
        <pc:picChg chg="add mod">
          <ac:chgData name="Pr. Marcelo Augusto de Carvalho" userId="003edaac93cd75e4" providerId="LiveId" clId="{EB6694EA-8DB5-4428-B735-25A70CB81814}" dt="2026-01-18T14:27:52.277" v="2305" actId="962"/>
          <ac:picMkLst>
            <pc:docMk/>
            <pc:sldMk cId="0" sldId="269"/>
            <ac:picMk id="5" creationId="{B3FA3490-6638-DD85-A8E7-BCEAB4C61C49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8:00.411" v="2308" actId="962"/>
        <pc:sldMkLst>
          <pc:docMk/>
          <pc:sldMk cId="0" sldId="270"/>
        </pc:sldMkLst>
        <pc:spChg chg="del">
          <ac:chgData name="Pr. Marcelo Augusto de Carvalho" userId="003edaac93cd75e4" providerId="LiveId" clId="{EB6694EA-8DB5-4428-B735-25A70CB81814}" dt="2026-01-18T14:24:51.203" v="2253" actId="478"/>
          <ac:spMkLst>
            <pc:docMk/>
            <pc:sldMk cId="0" sldId="270"/>
            <ac:spMk id="2" creationId="{51D53756-B060-16F2-5411-0F04E7063CA5}"/>
          </ac:spMkLst>
        </pc:spChg>
        <pc:picChg chg="del">
          <ac:chgData name="Pr. Marcelo Augusto de Carvalho" userId="003edaac93cd75e4" providerId="LiveId" clId="{EB6694EA-8DB5-4428-B735-25A70CB81814}" dt="2026-01-18T14:24:51.203" v="2253" actId="478"/>
          <ac:picMkLst>
            <pc:docMk/>
            <pc:sldMk cId="0" sldId="270"/>
            <ac:picMk id="3" creationId="{25557A94-5B79-14D0-8280-496E394349D7}"/>
          </ac:picMkLst>
        </pc:picChg>
        <pc:picChg chg="add mod">
          <ac:chgData name="Pr. Marcelo Augusto de Carvalho" userId="003edaac93cd75e4" providerId="LiveId" clId="{EB6694EA-8DB5-4428-B735-25A70CB81814}" dt="2026-01-18T14:28:00.411" v="2308" actId="962"/>
          <ac:picMkLst>
            <pc:docMk/>
            <pc:sldMk cId="0" sldId="270"/>
            <ac:picMk id="5" creationId="{E71E3686-C620-04EA-4764-A2E52802B319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1:46.284" v="2336"/>
        <pc:sldMkLst>
          <pc:docMk/>
          <pc:sldMk cId="0" sldId="271"/>
        </pc:sldMkLst>
        <pc:spChg chg="del">
          <ac:chgData name="Pr. Marcelo Augusto de Carvalho" userId="003edaac93cd75e4" providerId="LiveId" clId="{EB6694EA-8DB5-4428-B735-25A70CB81814}" dt="2026-01-18T14:24:55.170" v="2254" actId="478"/>
          <ac:spMkLst>
            <pc:docMk/>
            <pc:sldMk cId="0" sldId="271"/>
            <ac:spMk id="2" creationId="{DE60A964-B054-860F-2969-EDCB8A5A3B91}"/>
          </ac:spMkLst>
        </pc:spChg>
        <pc:picChg chg="add mod">
          <ac:chgData name="Pr. Marcelo Augusto de Carvalho" userId="003edaac93cd75e4" providerId="LiveId" clId="{EB6694EA-8DB5-4428-B735-25A70CB81814}" dt="2026-01-18T14:28:09.833" v="2311" actId="962"/>
          <ac:picMkLst>
            <pc:docMk/>
            <pc:sldMk cId="0" sldId="271"/>
            <ac:picMk id="4" creationId="{2486E05E-BA75-4286-976C-0F77F5159BB7}"/>
          </ac:picMkLst>
        </pc:picChg>
        <pc:picChg chg="del">
          <ac:chgData name="Pr. Marcelo Augusto de Carvalho" userId="003edaac93cd75e4" providerId="LiveId" clId="{EB6694EA-8DB5-4428-B735-25A70CB81814}" dt="2026-01-18T14:24:55.170" v="2254" actId="478"/>
          <ac:picMkLst>
            <pc:docMk/>
            <pc:sldMk cId="0" sldId="271"/>
            <ac:picMk id="6" creationId="{FBAF768C-9555-6619-9466-182CFAD0B43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8:20.287" v="2314" actId="962"/>
        <pc:sldMkLst>
          <pc:docMk/>
          <pc:sldMk cId="0" sldId="272"/>
        </pc:sldMkLst>
        <pc:spChg chg="del">
          <ac:chgData name="Pr. Marcelo Augusto de Carvalho" userId="003edaac93cd75e4" providerId="LiveId" clId="{EB6694EA-8DB5-4428-B735-25A70CB81814}" dt="2026-01-18T14:24:59.131" v="2255" actId="478"/>
          <ac:spMkLst>
            <pc:docMk/>
            <pc:sldMk cId="0" sldId="272"/>
            <ac:spMk id="9" creationId="{F7A72022-D139-729A-7FE1-A317FC99F80D}"/>
          </ac:spMkLst>
        </pc:spChg>
        <pc:picChg chg="add mod">
          <ac:chgData name="Pr. Marcelo Augusto de Carvalho" userId="003edaac93cd75e4" providerId="LiveId" clId="{EB6694EA-8DB5-4428-B735-25A70CB81814}" dt="2026-01-18T14:28:20.287" v="2314" actId="962"/>
          <ac:picMkLst>
            <pc:docMk/>
            <pc:sldMk cId="0" sldId="272"/>
            <ac:picMk id="3" creationId="{6901B2F9-0670-8CD1-490B-1271ACBA672D}"/>
          </ac:picMkLst>
        </pc:picChg>
        <pc:picChg chg="del">
          <ac:chgData name="Pr. Marcelo Augusto de Carvalho" userId="003edaac93cd75e4" providerId="LiveId" clId="{EB6694EA-8DB5-4428-B735-25A70CB81814}" dt="2026-01-18T14:24:59.131" v="2255" actId="478"/>
          <ac:picMkLst>
            <pc:docMk/>
            <pc:sldMk cId="0" sldId="272"/>
            <ac:picMk id="7" creationId="{40A2F3A0-61F2-F623-17A7-2790F309E2FC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1:41.145" v="2335"/>
        <pc:sldMkLst>
          <pc:docMk/>
          <pc:sldMk cId="0" sldId="273"/>
        </pc:sldMkLst>
        <pc:spChg chg="del">
          <ac:chgData name="Pr. Marcelo Augusto de Carvalho" userId="003edaac93cd75e4" providerId="LiveId" clId="{EB6694EA-8DB5-4428-B735-25A70CB81814}" dt="2026-01-18T14:25:05.647" v="2256" actId="478"/>
          <ac:spMkLst>
            <pc:docMk/>
            <pc:sldMk cId="0" sldId="273"/>
            <ac:spMk id="2" creationId="{C2BB9292-6F08-58FB-C0D9-9251A660F103}"/>
          </ac:spMkLst>
        </pc:spChg>
        <pc:picChg chg="del">
          <ac:chgData name="Pr. Marcelo Augusto de Carvalho" userId="003edaac93cd75e4" providerId="LiveId" clId="{EB6694EA-8DB5-4428-B735-25A70CB81814}" dt="2026-01-18T14:25:05.647" v="2256" actId="478"/>
          <ac:picMkLst>
            <pc:docMk/>
            <pc:sldMk cId="0" sldId="273"/>
            <ac:picMk id="4" creationId="{F3578EE0-5512-0855-73F3-5FEDBB84D626}"/>
          </ac:picMkLst>
        </pc:picChg>
        <pc:picChg chg="add mod">
          <ac:chgData name="Pr. Marcelo Augusto de Carvalho" userId="003edaac93cd75e4" providerId="LiveId" clId="{EB6694EA-8DB5-4428-B735-25A70CB81814}" dt="2026-01-18T14:28:29.299" v="2317" actId="962"/>
          <ac:picMkLst>
            <pc:docMk/>
            <pc:sldMk cId="0" sldId="273"/>
            <ac:picMk id="5" creationId="{38D63297-117E-3766-348E-EB316AECBE41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8:38.737" v="2320" actId="962"/>
        <pc:sldMkLst>
          <pc:docMk/>
          <pc:sldMk cId="0" sldId="274"/>
        </pc:sldMkLst>
        <pc:spChg chg="del">
          <ac:chgData name="Pr. Marcelo Augusto de Carvalho" userId="003edaac93cd75e4" providerId="LiveId" clId="{EB6694EA-8DB5-4428-B735-25A70CB81814}" dt="2026-01-18T14:25:09.387" v="2257" actId="478"/>
          <ac:spMkLst>
            <pc:docMk/>
            <pc:sldMk cId="0" sldId="274"/>
            <ac:spMk id="2" creationId="{DF89252E-98BC-7E8C-9EA6-327EBF8EB1AB}"/>
          </ac:spMkLst>
        </pc:spChg>
        <pc:picChg chg="add mod">
          <ac:chgData name="Pr. Marcelo Augusto de Carvalho" userId="003edaac93cd75e4" providerId="LiveId" clId="{EB6694EA-8DB5-4428-B735-25A70CB81814}" dt="2026-01-18T14:28:38.737" v="2320" actId="962"/>
          <ac:picMkLst>
            <pc:docMk/>
            <pc:sldMk cId="0" sldId="274"/>
            <ac:picMk id="4" creationId="{75A61C6D-7586-7131-CE22-77B63A0E676C}"/>
          </ac:picMkLst>
        </pc:picChg>
        <pc:picChg chg="del">
          <ac:chgData name="Pr. Marcelo Augusto de Carvalho" userId="003edaac93cd75e4" providerId="LiveId" clId="{EB6694EA-8DB5-4428-B735-25A70CB81814}" dt="2026-01-18T14:25:09.387" v="2257" actId="478"/>
          <ac:picMkLst>
            <pc:docMk/>
            <pc:sldMk cId="0" sldId="274"/>
            <ac:picMk id="5" creationId="{E3BD2B7A-0CEF-A113-C399-38100175FFB8}"/>
          </ac:picMkLst>
        </pc:picChg>
      </pc:sldChg>
      <pc:sldChg chg="addSp delSp modSp mod modTransition">
        <pc:chgData name="Pr. Marcelo Augusto de Carvalho" userId="003edaac93cd75e4" providerId="LiveId" clId="{EB6694EA-8DB5-4428-B735-25A70CB81814}" dt="2026-01-18T14:31:34.047" v="2334"/>
        <pc:sldMkLst>
          <pc:docMk/>
          <pc:sldMk cId="0" sldId="275"/>
        </pc:sldMkLst>
        <pc:spChg chg="del">
          <ac:chgData name="Pr. Marcelo Augusto de Carvalho" userId="003edaac93cd75e4" providerId="LiveId" clId="{EB6694EA-8DB5-4428-B735-25A70CB81814}" dt="2026-01-18T14:25:12.987" v="2258" actId="478"/>
          <ac:spMkLst>
            <pc:docMk/>
            <pc:sldMk cId="0" sldId="275"/>
            <ac:spMk id="2" creationId="{6D113F5C-2BE2-199C-DF66-874DA855ADDF}"/>
          </ac:spMkLst>
        </pc:spChg>
        <pc:picChg chg="add mod">
          <ac:chgData name="Pr. Marcelo Augusto de Carvalho" userId="003edaac93cd75e4" providerId="LiveId" clId="{EB6694EA-8DB5-4428-B735-25A70CB81814}" dt="2026-01-18T14:28:49.672" v="2323" actId="962"/>
          <ac:picMkLst>
            <pc:docMk/>
            <pc:sldMk cId="0" sldId="275"/>
            <ac:picMk id="4" creationId="{2ECB86C2-BBC9-5384-FDD3-A962E99D9A1B}"/>
          </ac:picMkLst>
        </pc:picChg>
        <pc:picChg chg="del">
          <ac:chgData name="Pr. Marcelo Augusto de Carvalho" userId="003edaac93cd75e4" providerId="LiveId" clId="{EB6694EA-8DB5-4428-B735-25A70CB81814}" dt="2026-01-18T14:25:12.987" v="2258" actId="478"/>
          <ac:picMkLst>
            <pc:docMk/>
            <pc:sldMk cId="0" sldId="275"/>
            <ac:picMk id="5" creationId="{E6F14D91-1B71-C181-6C50-EAF54603E90F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8:58.357" v="2326" actId="962"/>
        <pc:sldMkLst>
          <pc:docMk/>
          <pc:sldMk cId="0" sldId="276"/>
        </pc:sldMkLst>
        <pc:spChg chg="del">
          <ac:chgData name="Pr. Marcelo Augusto de Carvalho" userId="003edaac93cd75e4" providerId="LiveId" clId="{EB6694EA-8DB5-4428-B735-25A70CB81814}" dt="2026-01-18T14:25:17.182" v="2259" actId="478"/>
          <ac:spMkLst>
            <pc:docMk/>
            <pc:sldMk cId="0" sldId="276"/>
            <ac:spMk id="2" creationId="{F130A212-9CF2-F55E-BA8D-D3CFFE29254D}"/>
          </ac:spMkLst>
        </pc:spChg>
        <pc:picChg chg="del">
          <ac:chgData name="Pr. Marcelo Augusto de Carvalho" userId="003edaac93cd75e4" providerId="LiveId" clId="{EB6694EA-8DB5-4428-B735-25A70CB81814}" dt="2026-01-18T14:25:17.182" v="2259" actId="478"/>
          <ac:picMkLst>
            <pc:docMk/>
            <pc:sldMk cId="0" sldId="276"/>
            <ac:picMk id="4" creationId="{D4F0657D-7F7F-6DBC-4438-8311E4768FA4}"/>
          </ac:picMkLst>
        </pc:picChg>
        <pc:picChg chg="add mod">
          <ac:chgData name="Pr. Marcelo Augusto de Carvalho" userId="003edaac93cd75e4" providerId="LiveId" clId="{EB6694EA-8DB5-4428-B735-25A70CB81814}" dt="2026-01-18T14:28:58.357" v="2326" actId="962"/>
          <ac:picMkLst>
            <pc:docMk/>
            <pc:sldMk cId="0" sldId="276"/>
            <ac:picMk id="5" creationId="{2E160FF1-69F8-B464-F503-81A1D762CE1A}"/>
          </ac:picMkLst>
        </pc:picChg>
      </pc:sldChg>
      <pc:sldChg chg="addSp delSp modSp add mod modTransition modNotesTx">
        <pc:chgData name="Pr. Marcelo Augusto de Carvalho" userId="003edaac93cd75e4" providerId="LiveId" clId="{EB6694EA-8DB5-4428-B735-25A70CB81814}" dt="2026-01-18T14:25:51.885" v="2266" actId="962"/>
        <pc:sldMkLst>
          <pc:docMk/>
          <pc:sldMk cId="2026386760" sldId="277"/>
        </pc:sldMkLst>
        <pc:spChg chg="add del mod">
          <ac:chgData name="Pr. Marcelo Augusto de Carvalho" userId="003edaac93cd75e4" providerId="LiveId" clId="{EB6694EA-8DB5-4428-B735-25A70CB81814}" dt="2026-01-18T14:23:38.912" v="2238" actId="478"/>
          <ac:spMkLst>
            <pc:docMk/>
            <pc:sldMk cId="2026386760" sldId="277"/>
            <ac:spMk id="2" creationId="{85FABB5E-00E8-42A1-4CC5-A8B6465A5266}"/>
          </ac:spMkLst>
        </pc:spChg>
        <pc:picChg chg="add mod">
          <ac:chgData name="Pr. Marcelo Augusto de Carvalho" userId="003edaac93cd75e4" providerId="LiveId" clId="{EB6694EA-8DB5-4428-B735-25A70CB81814}" dt="2026-01-18T14:25:51.885" v="2266" actId="962"/>
          <ac:picMkLst>
            <pc:docMk/>
            <pc:sldMk cId="2026386760" sldId="277"/>
            <ac:picMk id="4" creationId="{0D2D4371-F0BF-EC51-3C58-90A17B061CF9}"/>
          </ac:picMkLst>
        </pc:picChg>
        <pc:picChg chg="add del mod">
          <ac:chgData name="Pr. Marcelo Augusto de Carvalho" userId="003edaac93cd75e4" providerId="LiveId" clId="{EB6694EA-8DB5-4428-B735-25A70CB81814}" dt="2026-01-18T14:23:38.912" v="2238" actId="478"/>
          <ac:picMkLst>
            <pc:docMk/>
            <pc:sldMk cId="2026386760" sldId="277"/>
            <ac:picMk id="8" creationId="{12E8D87C-4D46-FDC9-9AB1-EB24F4859F25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4:29:08.237" v="2329" actId="962"/>
        <pc:sldMkLst>
          <pc:docMk/>
          <pc:sldMk cId="4052981601" sldId="278"/>
        </pc:sldMkLst>
        <pc:spChg chg="del">
          <ac:chgData name="Pr. Marcelo Augusto de Carvalho" userId="003edaac93cd75e4" providerId="LiveId" clId="{EB6694EA-8DB5-4428-B735-25A70CB81814}" dt="2026-01-18T14:25:21.401" v="2260" actId="478"/>
          <ac:spMkLst>
            <pc:docMk/>
            <pc:sldMk cId="4052981601" sldId="278"/>
            <ac:spMk id="2" creationId="{66DD3B83-670F-68F5-6A38-52672D0FA8D8}"/>
          </ac:spMkLst>
        </pc:spChg>
        <pc:picChg chg="add mod">
          <ac:chgData name="Pr. Marcelo Augusto de Carvalho" userId="003edaac93cd75e4" providerId="LiveId" clId="{EB6694EA-8DB5-4428-B735-25A70CB81814}" dt="2026-01-18T14:29:08.237" v="2329" actId="962"/>
          <ac:picMkLst>
            <pc:docMk/>
            <pc:sldMk cId="4052981601" sldId="278"/>
            <ac:picMk id="4" creationId="{172C093D-063A-15F6-C872-51D10131CFFC}"/>
          </ac:picMkLst>
        </pc:picChg>
        <pc:picChg chg="del">
          <ac:chgData name="Pr. Marcelo Augusto de Carvalho" userId="003edaac93cd75e4" providerId="LiveId" clId="{EB6694EA-8DB5-4428-B735-25A70CB81814}" dt="2026-01-18T14:25:21.401" v="2260" actId="478"/>
          <ac:picMkLst>
            <pc:docMk/>
            <pc:sldMk cId="4052981601" sldId="278"/>
            <ac:picMk id="5" creationId="{C20E9F9D-7EEE-D7F8-75CA-EF71C69EA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C6A945-484D-4505-A7C1-3D258D7A8BE0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E04AEA-C655-43CB-A469-0FEF384DD38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8975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dirty="0"/>
              <a:t>www.4tons</a:t>
            </a:r>
            <a:r>
              <a:rPr lang="pt-BR" altLang="pt-BR" b="1"/>
              <a:t>.com.br</a:t>
            </a:r>
            <a:endParaRPr lang="pt-BR" altLang="pt-BR" b="1" dirty="0"/>
          </a:p>
          <a:p>
            <a:pPr algn="ctr" eaLnBrk="1" hangingPunct="1"/>
            <a:r>
              <a:rPr lang="pt-BR" altLang="pt-BR" b="1" dirty="0"/>
              <a:t>Pr. Marcelo Augusto de Carvalho</a:t>
            </a:r>
          </a:p>
          <a:p>
            <a:pPr algn="ctr" eaLnBrk="1" hangingPunct="1"/>
            <a:endParaRPr lang="pt-BR" altLang="pt-BR" b="1" dirty="0"/>
          </a:p>
          <a:p>
            <a:pPr algn="just" eaLnBrk="1" hangingPunct="1"/>
            <a:r>
              <a:rPr lang="pt-BR" altLang="pt-BR" b="1" dirty="0"/>
              <a:t>AUTOR: Roberto Conti Jr.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52FA1B-8A37-406E-B379-C2E9087276FE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155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cs typeface="+mn-cs"/>
              </a:rPr>
              <a:t>APRENDA A ESCUTAR E OUVIR!</a:t>
            </a:r>
            <a:endParaRPr lang="pt-BR" b="1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Tanto com os olhos quanto com os ouvidos... </a:t>
            </a: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“Perceba o que não foi dito”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i="1" dirty="0"/>
              <a:t>Escutar</a:t>
            </a:r>
            <a:r>
              <a:rPr lang="pt-BR" altLang="pt-BR" dirty="0"/>
              <a:t>  é o uso puro e simples do sentido da audição e </a:t>
            </a:r>
            <a:r>
              <a:rPr lang="pt-BR" altLang="pt-BR" b="1" i="1" dirty="0"/>
              <a:t>ouvir</a:t>
            </a:r>
            <a:r>
              <a:rPr lang="pt-BR" altLang="pt-BR" dirty="0"/>
              <a:t>  vai além, sendo uma ação mais profunda, um convite a um processo mais elaborado. </a:t>
            </a:r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4B2B1E-25DA-4F6A-B0CB-D6421D0D822E}" type="slidenum">
              <a:rPr lang="pt-BR" altLang="pt-BR"/>
              <a:pPr eaLnBrk="1" hangingPunct="1"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663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DESCUBRA NOVAS FONTES DE IDEIAS!</a:t>
            </a:r>
            <a:endParaRPr lang="pt-BR" sz="1200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Amizades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Livros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Assuntos Diversos</a:t>
            </a:r>
            <a:endParaRPr lang="pt-BR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Artigos</a:t>
            </a: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367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COMPREENDA PRIMEIRO... DEPOIS JULGUE!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557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MANTENHA O SINAL VERDE DE SUA MENTE SEMPRE LIGADO, SEMPRE ABERTO!</a:t>
            </a:r>
          </a:p>
          <a:p>
            <a:pPr algn="just"/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2718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PROCURE TER UMA ATITUDE POSITIVA E OTIMISTA!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Ajuda a realizar os objetivos...</a:t>
            </a:r>
            <a:endParaRPr lang="pt-BR" sz="1200" dirty="0">
              <a:latin typeface="+mn-lt"/>
              <a:cs typeface="+mn-cs"/>
            </a:endParaRP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310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PENSE TODOS OS DIAS...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Escolha uma hora e um lugar para pensar alguns minutos, todos os dias!</a:t>
            </a:r>
            <a:endParaRPr lang="pt-BR" sz="120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algn="just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7603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DESCUBRA REALMENTE O PROBLEMA! </a:t>
            </a:r>
            <a:r>
              <a:rPr lang="pt-BR" sz="1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ATAQUE DE FORMA ORDENADA...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Ataque seus problemas com maneiras ordenadas.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Uma delas é descobrir qual é realmente o problema, senão você não vai achar a solução.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Faça seu subconsciente trabalhar. Ele pode e precisa. Dia e noite.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Fale com alguém sobre a ideia, não a deixe morrer.</a:t>
            </a:r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AAB324-0D7B-4EF1-A91B-D92736EDF5A5}" type="slidenum">
              <a:rPr lang="pt-BR" altLang="pt-BR"/>
              <a:pPr eaLnBrk="1" hangingPunct="1"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626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CONSTRUA A GRANDE IDEIA A PARTIR DA PEQUENA IDEIA!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Associe. Combine. Adapte. Modifique. Aumente. Diminua. Substitua. Reorganize. Inverta. </a:t>
            </a:r>
            <a:endParaRPr lang="pt-BR" sz="8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404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EVITE COISAS QUE ENFRAQUEÇAM O CÉREBRO!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Barulho, fadiga, negativismo, dietas desequilibradas, excessos em geral!</a:t>
            </a:r>
            <a:endParaRPr lang="pt-BR"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2472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CRIE GRANDES METAS. GRANDES OBJETIVOS!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880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3C6B-8AD7-C50C-EAA8-518940FFC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>
            <a:extLst>
              <a:ext uri="{FF2B5EF4-FFF2-40B4-BE49-F238E27FC236}">
                <a16:creationId xmlns:a16="http://schemas.microsoft.com/office/drawing/2014/main" id="{66FACAEA-6EA9-138D-9FC2-A9622A714A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>
            <a:extLst>
              <a:ext uri="{FF2B5EF4-FFF2-40B4-BE49-F238E27FC236}">
                <a16:creationId xmlns:a16="http://schemas.microsoft.com/office/drawing/2014/main" id="{9FDBB525-66F6-2710-5151-49D0A53955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Que variedade, Senhor, nas Tuas obras! Todas com sabedoria as fizeste; cheia está a Terra das Tuas riquezas. Salmo 104:24. </a:t>
            </a:r>
          </a:p>
          <a:p>
            <a:pPr algn="just" eaLnBrk="1" hangingPunct="1"/>
            <a:endParaRPr lang="pt-BR" alt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F837FD-A095-911C-5A0D-070864A1E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52FA1B-8A37-406E-B379-C2E9087276FE}" type="slidenum">
              <a:rPr lang="pt-BR" altLang="pt-BR"/>
              <a:pPr eaLnBrk="1" hangingPunct="1"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9802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APRENDA A FAZER PERGUNTAS QUE DESENVOLVAM SEU CÉREBRO!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algn="just"/>
            <a:endParaRPr lang="pt-BR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Quem Quando Onde O quê Por quê Qual Como</a:t>
            </a:r>
          </a:p>
          <a:p>
            <a:pPr algn="just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8090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COLOQUE AS IDEIAS EM 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Uma ideia razoável colocada em ação é muito melhor que uma grande ideia arquivada.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166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USE O TEMPO COM SABEDORIA</a:t>
            </a:r>
          </a:p>
          <a:p>
            <a:endParaRPr lang="pt-B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Grande ideias, grandes livros, grandes composições musicais, grandes invenções foram criadas na ociosidade!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2095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05019-3D2B-56FA-F200-8F2E2A0FA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EDC133-2B93-E34F-3BEE-54563A81C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1B4557-085F-E5BA-6D6D-9CC26035E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1" dirty="0"/>
              <a:t>SEJA O AUTOR DE SUA VIDA JUNTO COM DEUS!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O GRANDE ARTISTA – INSPIRAÇÃO JUVENIL 2001-072 CPB</a:t>
            </a:r>
          </a:p>
          <a:p>
            <a:pPr algn="just"/>
            <a:r>
              <a:rPr lang="pt-BR" dirty="0"/>
              <a:t>Que variedade, Senhor, nas Tuas obras! Todas com sabedoria as fizeste; cheia está a Terra das Tuas riquezas. Salmo 104:24. </a:t>
            </a:r>
          </a:p>
          <a:p>
            <a:pPr algn="just"/>
            <a:r>
              <a:rPr lang="pt-BR" dirty="0"/>
              <a:t>Os artistas plásticos estão sempre inovando em sua arte. Alguns vão ao extremo de compor esculturas e quadros usando todo tipo de lixo. A técnica de pintar também é variada. Além de pincéis, chocolate derretido e trapos de panos, os pés do pintor e até rajadas de vento provocadas pela turbina de um avião a jato são utilizados para espalhar a tinta na tela. Um artista inglês escolheu um inseto, uma tesourinha, como auxiliar. Depois de jogar uma camada de pó preto sobre alguns pedaços de vidro, ele coloca a tesourinha para andar em cima. As pegadas do bicho formam desenhos que ele consegue vender, após emoldurar o quadro. </a:t>
            </a:r>
          </a:p>
          <a:p>
            <a:pPr algn="just"/>
            <a:r>
              <a:rPr lang="pt-BR" dirty="0"/>
              <a:t>A sépia é um peixe marinho da mesma família dos polvos, que tem nadadeiras flexíveis nas laterais de seu corpo rígido. Ao nadar, oferece um show de contorcionismo com graça e suavidade. Sua marcha à ré é potente, pois funciona através de um sistema de sucção da água. </a:t>
            </a:r>
          </a:p>
          <a:p>
            <a:pPr algn="just"/>
            <a:r>
              <a:rPr lang="pt-BR" dirty="0"/>
              <a:t>A característica mais interessante da sépia é a capacidade de mudar de cor rapidamente. Além disso, ela muda também os desenhos da pele, com a habilidade de um designer gráfico. Pode ficar listrada como uma zebra ou manchada como uma onça. Essas mudanças rápidas assustam os predadores. Por muito tempo, a tinta extraída da sépia foi utilizada em pinturas artísticas. Hoje, ela empresta o seu nome a uma variação muito bonita do marrom. Deus é um grande e bem-humorado artista. Imagine-O pensando em dar à sépia um meio de escape que assustasse o predador. Quer olhemos para a imensidão do espaço sideral ou para uma diminuta criatura podemos ver a Sua mão. Que tal colocar um elefante num prato de balança e no outro um beija-flor? Veja uma rocha do tamanho do Pão de Açúcar carioca e esfregue na ponta do dedo um grãozinho de areia. </a:t>
            </a:r>
          </a:p>
          <a:p>
            <a:pPr algn="just"/>
            <a:r>
              <a:rPr lang="pt-BR" dirty="0"/>
              <a:t>Deus fez os dois. Ele criou flores amarelas, vermelhas e brancas. E quando quis, misturou as tintas e tingiu as margaridas de sépia, azul, carmesim e "lilás. Fez peixes tão grandes como o pirarucu do Amazonas e tão pequenos como o </a:t>
            </a:r>
            <a:r>
              <a:rPr lang="pt-BR" dirty="0" err="1"/>
              <a:t>tricogáster</a:t>
            </a:r>
            <a:r>
              <a:rPr lang="pt-BR" dirty="0"/>
              <a:t> de aquário. Todo artista assina seu trabalho. Deus também. </a:t>
            </a:r>
          </a:p>
          <a:p>
            <a:pPr algn="just"/>
            <a:r>
              <a:rPr lang="pt-BR" dirty="0"/>
              <a:t>A variedade, a beleza, a funcionalidade e o propósito dos animais, das plantas e de todas as coisas criadas são a assinatura de Deus em Suas obras de arte.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2A0BA3-67E5-F2D6-86EB-D6DFF099D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873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b="1" dirty="0"/>
              <a:t>HÁ UMA MINA DE OURO ENTRE AS SUAS ORELHAS...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/>
              <a:t>APPLE: </a:t>
            </a: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US$3.000.000.000.000.000.000,00</a:t>
            </a:r>
            <a:endParaRPr lang="pt-BR" sz="1200" dirty="0"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7C35CE-9425-49F5-B1A8-E8D1B3805FEC}" type="slidenum">
              <a:rPr lang="pt-BR" altLang="pt-BR"/>
              <a:pPr eaLnBrk="1" hangingPunct="1"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576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TODOS OS DIAS ESCREVA PELO MENOS UMA IDEIA...</a:t>
            </a: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9274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dirty="0"/>
              <a:t>SOBRE ESTES ASSUNTOS: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Como eu posso fazer melhor?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Como eu poderia ajudar outras pessoas?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Como eu posso ajudar minha família, amigos, escola?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Como eu posso ajudar minha cidade e meu país?</a:t>
            </a:r>
            <a:endParaRPr lang="pt-BR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36D68F-DC90-4E08-A2D3-AD093D690D79}" type="slidenum">
              <a:rPr lang="pt-BR" altLang="pt-BR"/>
              <a:pPr eaLnBrk="1" hangingPunct="1"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033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ESCREVA SEUS OBJETIVOS ESPECÍFICOS DE VIDA!</a:t>
            </a:r>
            <a:endParaRPr lang="pt-BR" sz="1200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/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Agora, carregue esta relação no bolso – sempre!</a:t>
            </a:r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DF0459-2EA7-491A-AB21-C84CC875D599}" type="slidenum">
              <a:rPr lang="pt-BR" altLang="pt-BR"/>
              <a:pPr eaLnBrk="1" hangingPunct="1"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681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ARMAZENE IDEIAS... CADA PASTA UM ASSUNTO!</a:t>
            </a:r>
            <a:endParaRPr lang="pt-BR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Casa,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Eficiência na escola/trabalho,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Ganhar mais dinheiro...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Aumente com: </a:t>
            </a: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Leitura,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Viagem,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Novas pessoas,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Filmes,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Encontros escolares...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/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Coloque em cada pasta um assunto. Ideias para a casa, para aumentar a sua eficiência na escola/trabalho, para ganhar mais dinheiro. E vá aumentando este banco de dados com leitura, viagens, conhecimento com novas pessoas, filmes, competições esportivas.</a:t>
            </a: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60D386-E194-472D-BFF8-83054ACD85CD}" type="slidenum">
              <a:rPr lang="pt-BR" altLang="pt-BR"/>
              <a:pPr eaLnBrk="1" hangingPunct="1"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686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dirty="0"/>
              <a:t>OBSERVE E ABSORVA, COMO QUE PELA ÚLTIMA VEZ!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dirty="0"/>
              <a:t>Observe tudo cuidadosamente. Aproveite o que você observa. E principalmente, observe como se fosse a ultima vez que você fosse ver.</a:t>
            </a:r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45036-ED07-4408-B843-30F01F30C90F}" type="slidenum">
              <a:rPr lang="pt-BR" altLang="pt-BR"/>
              <a:pPr eaLnBrk="1" hangingPunct="1"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5861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DESENVOLVA UMA FORTE CURIOSIDADE:</a:t>
            </a:r>
            <a:endParaRPr lang="pt-BR" sz="1200" b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Pessoas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Coisas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Lugares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“Ao falar com outra pessoa faça com que ela se sinta importante”</a:t>
            </a:r>
            <a:endParaRPr lang="pt-BR" sz="1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+mn-lt"/>
              <a:cs typeface="+mn-cs"/>
            </a:endParaRP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04AEA-C655-43CB-A469-0FEF384DD386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160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D9386-2F1B-4D31-BD03-C5793ED9E147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235A1-8656-4B04-A5CA-CA5A866D29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655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65C7-BE5B-48B3-91D3-C7EA83513EF3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9DF39-3F58-4BB7-9791-02E18365D0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347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3F18-0ADF-4E20-9823-98E216B7D23F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BB50E-11E1-48B1-94EC-D860470D31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49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99CCB-B53E-4B87-82AE-2EEDD2EB9AEA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1DEC4-A4F8-4D31-8725-85002EC521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286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40EDE-698A-42C7-A1EF-EB8EED2A900B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C136C-6ACA-459A-9052-FB437B2191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772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E7D7-6384-4E2D-BA17-0F8B005ACCB9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59ACC-AC3F-4F41-8C38-A2B8DE2AF7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583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9F9C0-DBE8-43B3-AAA4-45CC15FC2D7C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FE7AA-743D-4A2D-AC34-0859043382F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157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4A450-95A5-4325-A3C6-7B0816DA2B2B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2CC8-5B42-47FD-9204-295529FE6E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397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B41E-147D-4B94-928D-FA2A30F76C50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0A903-4BB0-4070-99FF-318AD9E0DD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019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6BB03-C63B-464C-93B3-0B0DFD25D574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08B0D-8794-4DD9-99EB-EE86EF0929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633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9C65E-AFD9-45C6-8A07-6180F8EEBDD3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AC6D2-BF22-4483-93E8-204A8BBF76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400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A8444-AA4C-4C94-B9F9-241DEA144172}" type="datetimeFigureOut">
              <a:rPr lang="pt-BR"/>
              <a:pPr>
                <a:defRPr/>
              </a:pPr>
              <a:t>18/01/2026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D80FC08-CD1E-4432-95B6-6D23CAE0335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27284D0-6731-C4F0-00EC-AA04D29FD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7747AAE3-8A38-EE06-5EEC-2621F923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082FC77B-0471-1866-DD63-E88E8B9BD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ala com mesa e cadeiras&#10;&#10;O conteúdo gerado por IA pode estar incorreto.">
            <a:extLst>
              <a:ext uri="{FF2B5EF4-FFF2-40B4-BE49-F238E27FC236}">
                <a16:creationId xmlns:a16="http://schemas.microsoft.com/office/drawing/2014/main" id="{2325D713-6D3E-8DA5-B6D0-540A5BD8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inal de trânsito com luz verde&#10;&#10;O conteúdo gerado por IA pode estar incorreto.">
            <a:extLst>
              <a:ext uri="{FF2B5EF4-FFF2-40B4-BE49-F238E27FC236}">
                <a16:creationId xmlns:a16="http://schemas.microsoft.com/office/drawing/2014/main" id="{23326BCC-3C7C-F60A-7AB4-A5A36DB4A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com roupa laranja&#10;&#10;O conteúdo gerado por IA pode estar incorreto.">
            <a:extLst>
              <a:ext uri="{FF2B5EF4-FFF2-40B4-BE49-F238E27FC236}">
                <a16:creationId xmlns:a16="http://schemas.microsoft.com/office/drawing/2014/main" id="{FED854DB-4906-EF2C-49F7-F759C0B5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B3FA3490-6638-DD85-A8E7-BCEAB4C61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E71E3686-C620-04EA-4764-A2E52802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ntada em uma cadeira&#10;&#10;O conteúdo gerado por IA pode estar incorreto.">
            <a:extLst>
              <a:ext uri="{FF2B5EF4-FFF2-40B4-BE49-F238E27FC236}">
                <a16:creationId xmlns:a16="http://schemas.microsoft.com/office/drawing/2014/main" id="{2486E05E-BA75-4286-976C-0F77F5159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901B2F9-0670-8CD1-490B-1271ACBA6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ao lado de um morro&#10;&#10;O conteúdo gerado por IA pode estar incorreto.">
            <a:extLst>
              <a:ext uri="{FF2B5EF4-FFF2-40B4-BE49-F238E27FC236}">
                <a16:creationId xmlns:a16="http://schemas.microsoft.com/office/drawing/2014/main" id="{38D63297-117E-3766-348E-EB316AEC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628D0-14E2-C377-F731-B4AD1308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D2D4371-F0BF-EC51-3C58-90A17B06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75A61C6D-7586-7131-CE22-77B63A0E6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umaça, nuvens, avião, ao ar livre&#10;&#10;O conteúdo gerado por IA pode estar incorreto.">
            <a:extLst>
              <a:ext uri="{FF2B5EF4-FFF2-40B4-BE49-F238E27FC236}">
                <a16:creationId xmlns:a16="http://schemas.microsoft.com/office/drawing/2014/main" id="{2ECB86C2-BBC9-5384-FDD3-A962E99D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2E160FF1-69F8-B464-F503-81A1D762C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95BB-1F4E-4F94-C113-3E41CADC7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172C093D-063A-15F6-C872-51D10131C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23BEBB59-060B-1ECA-D685-94845C985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homem, mulher, vestindo&#10;&#10;O conteúdo gerado por IA pode estar incorreto.">
            <a:extLst>
              <a:ext uri="{FF2B5EF4-FFF2-40B4-BE49-F238E27FC236}">
                <a16:creationId xmlns:a16="http://schemas.microsoft.com/office/drawing/2014/main" id="{1CC50FBE-9C34-218E-99D7-FAA3319A8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CFB05C61-36BE-40A0-116B-F775B18C3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6CDF5E5C-7584-7E87-4485-2BEEF0D7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885DAE64-1547-E772-1444-CC467322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posando para foto&#10;&#10;O conteúdo gerado por IA pode estar incorreto.">
            <a:extLst>
              <a:ext uri="{FF2B5EF4-FFF2-40B4-BE49-F238E27FC236}">
                <a16:creationId xmlns:a16="http://schemas.microsoft.com/office/drawing/2014/main" id="{BCF70107-B7F2-2537-5F29-1466CED45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falando no microfone&#10;&#10;O conteúdo gerado por IA pode estar incorreto.">
            <a:extLst>
              <a:ext uri="{FF2B5EF4-FFF2-40B4-BE49-F238E27FC236}">
                <a16:creationId xmlns:a16="http://schemas.microsoft.com/office/drawing/2014/main" id="{57552EB9-0827-7BEC-F8AD-BF3221C0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1057</Words>
  <Application>Microsoft Office PowerPoint</Application>
  <PresentationFormat>Widescreen</PresentationFormat>
  <Paragraphs>100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PE2013-C39-COMO SER MAIS CRIATIVO</dc:title>
  <dc:subject>PASTOR DE ESCOLA</dc:subject>
  <dc:creator>Pr. MARCELO AUGUSTO DE CARVALHO;APV - Roberto Conti Junior</dc:creator>
  <cp:keywords>www.4tons.com</cp:keywords>
  <dc:description>COMÉRCIO PROIBIDO. USO PESSOAL</dc:description>
  <cp:lastModifiedBy>Pr. Marcelo Augusto de Carvalho</cp:lastModifiedBy>
  <cp:revision>39</cp:revision>
  <dcterms:created xsi:type="dcterms:W3CDTF">2013-08-13T00:54:26Z</dcterms:created>
  <dcterms:modified xsi:type="dcterms:W3CDTF">2026-01-18T14:31:49Z</dcterms:modified>
  <cp:category>CAPELAS 2013</cp:category>
</cp:coreProperties>
</file>