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sldIdLst>
    <p:sldId id="256" r:id="rId2"/>
    <p:sldId id="316" r:id="rId3"/>
    <p:sldId id="267" r:id="rId4"/>
    <p:sldId id="312" r:id="rId5"/>
    <p:sldId id="268" r:id="rId6"/>
    <p:sldId id="294" r:id="rId7"/>
    <p:sldId id="279" r:id="rId8"/>
    <p:sldId id="280" r:id="rId9"/>
    <p:sldId id="270" r:id="rId10"/>
    <p:sldId id="269" r:id="rId11"/>
    <p:sldId id="281" r:id="rId12"/>
    <p:sldId id="305" r:id="rId13"/>
    <p:sldId id="285" r:id="rId14"/>
    <p:sldId id="306" r:id="rId15"/>
    <p:sldId id="307" r:id="rId16"/>
    <p:sldId id="271" r:id="rId17"/>
    <p:sldId id="272" r:id="rId18"/>
    <p:sldId id="284" r:id="rId19"/>
    <p:sldId id="282" r:id="rId20"/>
    <p:sldId id="273" r:id="rId21"/>
    <p:sldId id="283" r:id="rId22"/>
    <p:sldId id="318" r:id="rId23"/>
    <p:sldId id="274" r:id="rId24"/>
    <p:sldId id="275" r:id="rId25"/>
    <p:sldId id="311" r:id="rId26"/>
    <p:sldId id="314" r:id="rId27"/>
    <p:sldId id="320" r:id="rId28"/>
    <p:sldId id="315" r:id="rId29"/>
    <p:sldId id="317" r:id="rId30"/>
    <p:sldId id="321" r:id="rId31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66"/>
    <a:srgbClr val="000099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55DB0-7F04-4215-972F-5044DB165706}" v="39" dt="2026-01-18T14:17:41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48789" autoAdjust="0"/>
  </p:normalViewPr>
  <p:slideViewPr>
    <p:cSldViewPr>
      <p:cViewPr varScale="1">
        <p:scale>
          <a:sx n="46" d="100"/>
          <a:sy n="46" d="100"/>
        </p:scale>
        <p:origin x="3432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delSld modSld sldOrd modMainMaster modNotesMaster">
      <pc:chgData name="Pr. Marcelo Augusto de Carvalho" userId="003edaac93cd75e4" providerId="LiveId" clId="{EB6694EA-8DB5-4428-B735-25A70CB81814}" dt="2026-01-18T14:17:41.136" v="1839"/>
      <pc:docMkLst>
        <pc:docMk/>
      </pc:docMkLst>
      <pc:sldChg chg="addSp delSp modSp mod modTransition setBg modNotes modNotesTx">
        <pc:chgData name="Pr. Marcelo Augusto de Carvalho" userId="003edaac93cd75e4" providerId="LiveId" clId="{EB6694EA-8DB5-4428-B735-25A70CB81814}" dt="2026-01-18T14:08:47.849" v="1747" actId="962"/>
        <pc:sldMkLst>
          <pc:docMk/>
          <pc:sldMk cId="0" sldId="256"/>
        </pc:sldMkLst>
        <pc:spChg chg="add del mod">
          <ac:chgData name="Pr. Marcelo Augusto de Carvalho" userId="003edaac93cd75e4" providerId="LiveId" clId="{EB6694EA-8DB5-4428-B735-25A70CB81814}" dt="2026-01-18T14:03:55.982" v="1705" actId="478"/>
          <ac:spMkLst>
            <pc:docMk/>
            <pc:sldMk cId="0" sldId="256"/>
            <ac:spMk id="2" creationId="{8821C6F0-F5BC-1A63-678F-31542C8D07D8}"/>
          </ac:spMkLst>
        </pc:spChg>
        <pc:picChg chg="add del mod ord">
          <ac:chgData name="Pr. Marcelo Augusto de Carvalho" userId="003edaac93cd75e4" providerId="LiveId" clId="{EB6694EA-8DB5-4428-B735-25A70CB81814}" dt="2026-01-18T14:03:52.650" v="1704" actId="478"/>
          <ac:picMkLst>
            <pc:docMk/>
            <pc:sldMk cId="0" sldId="256"/>
            <ac:picMk id="4" creationId="{69550EDD-4623-E2E3-2EBB-0B7FD5838754}"/>
          </ac:picMkLst>
        </pc:picChg>
        <pc:picChg chg="add mod">
          <ac:chgData name="Pr. Marcelo Augusto de Carvalho" userId="003edaac93cd75e4" providerId="LiveId" clId="{EB6694EA-8DB5-4428-B735-25A70CB81814}" dt="2026-01-18T14:08:32.829" v="1741"/>
          <ac:picMkLst>
            <pc:docMk/>
            <pc:sldMk cId="0" sldId="256"/>
            <ac:picMk id="5" creationId="{3F6FC5E2-6CCB-48A8-C0C5-6C26FCD5122D}"/>
          </ac:picMkLst>
        </pc:picChg>
        <pc:picChg chg="add mod">
          <ac:chgData name="Pr. Marcelo Augusto de Carvalho" userId="003edaac93cd75e4" providerId="LiveId" clId="{EB6694EA-8DB5-4428-B735-25A70CB81814}" dt="2026-01-18T14:08:47.849" v="1747" actId="962"/>
          <ac:picMkLst>
            <pc:docMk/>
            <pc:sldMk cId="0" sldId="256"/>
            <ac:picMk id="7" creationId="{F14C29F0-0097-F7A0-8F2D-666B357184A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8:59.017" v="1750" actId="962"/>
        <pc:sldMkLst>
          <pc:docMk/>
          <pc:sldMk cId="0" sldId="267"/>
        </pc:sldMkLst>
        <pc:picChg chg="del">
          <ac:chgData name="Pr. Marcelo Augusto de Carvalho" userId="003edaac93cd75e4" providerId="LiveId" clId="{EB6694EA-8DB5-4428-B735-25A70CB81814}" dt="2026-01-18T14:04:19.202" v="1708" actId="478"/>
          <ac:picMkLst>
            <pc:docMk/>
            <pc:sldMk cId="0" sldId="267"/>
            <ac:picMk id="3" creationId="{D3E1F85B-BDB4-4A9D-10D9-94E6364F8DDB}"/>
          </ac:picMkLst>
        </pc:picChg>
        <pc:picChg chg="add mod">
          <ac:chgData name="Pr. Marcelo Augusto de Carvalho" userId="003edaac93cd75e4" providerId="LiveId" clId="{EB6694EA-8DB5-4428-B735-25A70CB81814}" dt="2026-01-18T14:08:59.017" v="1750" actId="962"/>
          <ac:picMkLst>
            <pc:docMk/>
            <pc:sldMk cId="0" sldId="267"/>
            <ac:picMk id="4" creationId="{9F60E2EF-0CD8-59A9-0F21-E2F30DCDF512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9:18.947" v="1756" actId="962"/>
        <pc:sldMkLst>
          <pc:docMk/>
          <pc:sldMk cId="0" sldId="268"/>
        </pc:sldMkLst>
        <pc:spChg chg="del">
          <ac:chgData name="Pr. Marcelo Augusto de Carvalho" userId="003edaac93cd75e4" providerId="LiveId" clId="{EB6694EA-8DB5-4428-B735-25A70CB81814}" dt="2026-01-18T14:04:30.699" v="1710" actId="478"/>
          <ac:spMkLst>
            <pc:docMk/>
            <pc:sldMk cId="0" sldId="268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4:30.699" v="1710" actId="478"/>
          <ac:picMkLst>
            <pc:docMk/>
            <pc:sldMk cId="0" sldId="268"/>
            <ac:picMk id="3" creationId="{A3764305-F55D-06C4-AF5A-929CC8626D70}"/>
          </ac:picMkLst>
        </pc:picChg>
        <pc:picChg chg="add mod">
          <ac:chgData name="Pr. Marcelo Augusto de Carvalho" userId="003edaac93cd75e4" providerId="LiveId" clId="{EB6694EA-8DB5-4428-B735-25A70CB81814}" dt="2026-01-18T14:09:18.947" v="1756" actId="962"/>
          <ac:picMkLst>
            <pc:docMk/>
            <pc:sldMk cId="0" sldId="268"/>
            <ac:picMk id="5" creationId="{9C134719-8C54-347B-6350-98BFDE328A54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0:07.441" v="1769"/>
        <pc:sldMkLst>
          <pc:docMk/>
          <pc:sldMk cId="0" sldId="269"/>
        </pc:sldMkLst>
        <pc:spChg chg="del">
          <ac:chgData name="Pr. Marcelo Augusto de Carvalho" userId="003edaac93cd75e4" providerId="LiveId" clId="{EB6694EA-8DB5-4428-B735-25A70CB81814}" dt="2026-01-18T14:04:58.849" v="1716" actId="478"/>
          <ac:spMkLst>
            <pc:docMk/>
            <pc:sldMk cId="0" sldId="269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4:58.849" v="1716" actId="478"/>
          <ac:picMkLst>
            <pc:docMk/>
            <pc:sldMk cId="0" sldId="269"/>
            <ac:picMk id="3" creationId="{0FDEC7F7-3BA9-231D-6DDF-DAF102E44894}"/>
          </ac:picMkLst>
        </pc:picChg>
        <pc:picChg chg="add mod">
          <ac:chgData name="Pr. Marcelo Augusto de Carvalho" userId="003edaac93cd75e4" providerId="LiveId" clId="{EB6694EA-8DB5-4428-B735-25A70CB81814}" dt="2026-01-18T14:10:07.441" v="1769"/>
          <ac:picMkLst>
            <pc:docMk/>
            <pc:sldMk cId="0" sldId="269"/>
            <ac:picMk id="5" creationId="{E29106CD-E4D5-6706-0F3F-5B15B3604CEC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9:54.600" v="1768" actId="962"/>
        <pc:sldMkLst>
          <pc:docMk/>
          <pc:sldMk cId="0" sldId="270"/>
        </pc:sldMkLst>
        <pc:spChg chg="del">
          <ac:chgData name="Pr. Marcelo Augusto de Carvalho" userId="003edaac93cd75e4" providerId="LiveId" clId="{EB6694EA-8DB5-4428-B735-25A70CB81814}" dt="2026-01-18T14:04:53.843" v="1715" actId="478"/>
          <ac:spMkLst>
            <pc:docMk/>
            <pc:sldMk cId="0" sldId="270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4:53.843" v="1715" actId="478"/>
          <ac:picMkLst>
            <pc:docMk/>
            <pc:sldMk cId="0" sldId="270"/>
            <ac:picMk id="3" creationId="{FD785535-015C-67CB-F5CC-32BFDB57A8CD}"/>
          </ac:picMkLst>
        </pc:picChg>
        <pc:picChg chg="add mod">
          <ac:chgData name="Pr. Marcelo Augusto de Carvalho" userId="003edaac93cd75e4" providerId="LiveId" clId="{EB6694EA-8DB5-4428-B735-25A70CB81814}" dt="2026-01-18T14:09:54.600" v="1768" actId="962"/>
          <ac:picMkLst>
            <pc:docMk/>
            <pc:sldMk cId="0" sldId="270"/>
            <ac:picMk id="4" creationId="{019FF337-73F0-563A-FF53-70CFA243EF5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1:05.042" v="1787" actId="962"/>
        <pc:sldMkLst>
          <pc:docMk/>
          <pc:sldMk cId="0" sldId="271"/>
        </pc:sldMkLst>
        <pc:spChg chg="del">
          <ac:chgData name="Pr. Marcelo Augusto de Carvalho" userId="003edaac93cd75e4" providerId="LiveId" clId="{EB6694EA-8DB5-4428-B735-25A70CB81814}" dt="2026-01-18T14:05:28.089" v="1722" actId="478"/>
          <ac:spMkLst>
            <pc:docMk/>
            <pc:sldMk cId="0" sldId="271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28.089" v="1722" actId="478"/>
          <ac:picMkLst>
            <pc:docMk/>
            <pc:sldMk cId="0" sldId="271"/>
            <ac:picMk id="3" creationId="{E087C2FC-7F3F-37AA-2BB9-D29D363AE992}"/>
          </ac:picMkLst>
        </pc:picChg>
        <pc:picChg chg="add mod">
          <ac:chgData name="Pr. Marcelo Augusto de Carvalho" userId="003edaac93cd75e4" providerId="LiveId" clId="{EB6694EA-8DB5-4428-B735-25A70CB81814}" dt="2026-01-18T14:11:05.042" v="1787" actId="962"/>
          <ac:picMkLst>
            <pc:docMk/>
            <pc:sldMk cId="0" sldId="271"/>
            <ac:picMk id="4" creationId="{640DE9FF-A85A-2473-3316-C9A1687D4B0C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1:14.060" v="1790" actId="962"/>
        <pc:sldMkLst>
          <pc:docMk/>
          <pc:sldMk cId="0" sldId="272"/>
        </pc:sldMkLst>
        <pc:spChg chg="del">
          <ac:chgData name="Pr. Marcelo Augusto de Carvalho" userId="003edaac93cd75e4" providerId="LiveId" clId="{EB6694EA-8DB5-4428-B735-25A70CB81814}" dt="2026-01-18T14:05:32.171" v="1723" actId="478"/>
          <ac:spMkLst>
            <pc:docMk/>
            <pc:sldMk cId="0" sldId="272"/>
            <ac:spMk id="5" creationId="{72786BC9-D270-03EE-7DD2-3B98FB8DB784}"/>
          </ac:spMkLst>
        </pc:spChg>
        <pc:picChg chg="del">
          <ac:chgData name="Pr. Marcelo Augusto de Carvalho" userId="003edaac93cd75e4" providerId="LiveId" clId="{EB6694EA-8DB5-4428-B735-25A70CB81814}" dt="2026-01-18T14:05:32.171" v="1723" actId="478"/>
          <ac:picMkLst>
            <pc:docMk/>
            <pc:sldMk cId="0" sldId="272"/>
            <ac:picMk id="3" creationId="{69B45F9E-6717-1FC3-1197-CD2D09EE142F}"/>
          </ac:picMkLst>
        </pc:picChg>
        <pc:picChg chg="add mod">
          <ac:chgData name="Pr. Marcelo Augusto de Carvalho" userId="003edaac93cd75e4" providerId="LiveId" clId="{EB6694EA-8DB5-4428-B735-25A70CB81814}" dt="2026-01-18T14:11:14.060" v="1790" actId="962"/>
          <ac:picMkLst>
            <pc:docMk/>
            <pc:sldMk cId="0" sldId="272"/>
            <ac:picMk id="4" creationId="{4DB2FDDB-796C-A367-97F0-A493634A89B7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6:35.056" v="1836"/>
        <pc:sldMkLst>
          <pc:docMk/>
          <pc:sldMk cId="0" sldId="273"/>
        </pc:sldMkLst>
        <pc:spChg chg="del">
          <ac:chgData name="Pr. Marcelo Augusto de Carvalho" userId="003edaac93cd75e4" providerId="LiveId" clId="{EB6694EA-8DB5-4428-B735-25A70CB81814}" dt="2026-01-18T14:05:45.459" v="1726" actId="478"/>
          <ac:spMkLst>
            <pc:docMk/>
            <pc:sldMk cId="0" sldId="273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45.459" v="1726" actId="478"/>
          <ac:picMkLst>
            <pc:docMk/>
            <pc:sldMk cId="0" sldId="273"/>
            <ac:picMk id="3" creationId="{F606E4C3-654E-7987-CFD5-2297089309BC}"/>
          </ac:picMkLst>
        </pc:picChg>
        <pc:picChg chg="add mod">
          <ac:chgData name="Pr. Marcelo Augusto de Carvalho" userId="003edaac93cd75e4" providerId="LiveId" clId="{EB6694EA-8DB5-4428-B735-25A70CB81814}" dt="2026-01-18T14:11:46.427" v="1799" actId="962"/>
          <ac:picMkLst>
            <pc:docMk/>
            <pc:sldMk cId="0" sldId="273"/>
            <ac:picMk id="4" creationId="{B35AB9EB-0DCA-72EC-BA47-5EA4E404C2A0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2:11.970" v="1808" actId="962"/>
        <pc:sldMkLst>
          <pc:docMk/>
          <pc:sldMk cId="0" sldId="274"/>
        </pc:sldMkLst>
        <pc:spChg chg="del">
          <ac:chgData name="Pr. Marcelo Augusto de Carvalho" userId="003edaac93cd75e4" providerId="LiveId" clId="{EB6694EA-8DB5-4428-B735-25A70CB81814}" dt="2026-01-18T14:06:00.651" v="1729" actId="478"/>
          <ac:spMkLst>
            <pc:docMk/>
            <pc:sldMk cId="0" sldId="274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00.651" v="1729" actId="478"/>
          <ac:picMkLst>
            <pc:docMk/>
            <pc:sldMk cId="0" sldId="274"/>
            <ac:picMk id="3" creationId="{77365F60-E33C-9D04-FFEF-EBE8F9DE1095}"/>
          </ac:picMkLst>
        </pc:picChg>
        <pc:picChg chg="add mod">
          <ac:chgData name="Pr. Marcelo Augusto de Carvalho" userId="003edaac93cd75e4" providerId="LiveId" clId="{EB6694EA-8DB5-4428-B735-25A70CB81814}" dt="2026-01-18T14:12:11.970" v="1808" actId="962"/>
          <ac:picMkLst>
            <pc:docMk/>
            <pc:sldMk cId="0" sldId="274"/>
            <ac:picMk id="4" creationId="{71F99920-A5C1-7BCA-2AE2-BE323E0126C6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2:24.747" v="1811" actId="962"/>
        <pc:sldMkLst>
          <pc:docMk/>
          <pc:sldMk cId="0" sldId="275"/>
        </pc:sldMkLst>
        <pc:spChg chg="del">
          <ac:chgData name="Pr. Marcelo Augusto de Carvalho" userId="003edaac93cd75e4" providerId="LiveId" clId="{EB6694EA-8DB5-4428-B735-25A70CB81814}" dt="2026-01-18T14:06:05.199" v="1730" actId="478"/>
          <ac:spMkLst>
            <pc:docMk/>
            <pc:sldMk cId="0" sldId="275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05.199" v="1730" actId="478"/>
          <ac:picMkLst>
            <pc:docMk/>
            <pc:sldMk cId="0" sldId="275"/>
            <ac:picMk id="3" creationId="{59E514FA-4C95-9165-6EB7-124984E68101}"/>
          </ac:picMkLst>
        </pc:picChg>
        <pc:picChg chg="add mod">
          <ac:chgData name="Pr. Marcelo Augusto de Carvalho" userId="003edaac93cd75e4" providerId="LiveId" clId="{EB6694EA-8DB5-4428-B735-25A70CB81814}" dt="2026-01-18T14:12:24.747" v="1811" actId="962"/>
          <ac:picMkLst>
            <pc:docMk/>
            <pc:sldMk cId="0" sldId="275"/>
            <ac:picMk id="5" creationId="{52438FCF-5ED2-9A3C-42DA-4843DA704FFD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5:10.766" v="1833"/>
        <pc:sldMkLst>
          <pc:docMk/>
          <pc:sldMk cId="0" sldId="279"/>
        </pc:sldMkLst>
        <pc:spChg chg="del">
          <ac:chgData name="Pr. Marcelo Augusto de Carvalho" userId="003edaac93cd75e4" providerId="LiveId" clId="{EB6694EA-8DB5-4428-B735-25A70CB81814}" dt="2026-01-18T14:04:43.971" v="1713" actId="478"/>
          <ac:spMkLst>
            <pc:docMk/>
            <pc:sldMk cId="0" sldId="279"/>
            <ac:spMk id="2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4:43.971" v="1713" actId="478"/>
          <ac:picMkLst>
            <pc:docMk/>
            <pc:sldMk cId="0" sldId="279"/>
            <ac:picMk id="4" creationId="{0CA61E22-94AF-D85B-ED4C-7087F0211752}"/>
          </ac:picMkLst>
        </pc:picChg>
        <pc:picChg chg="add mod">
          <ac:chgData name="Pr. Marcelo Augusto de Carvalho" userId="003edaac93cd75e4" providerId="LiveId" clId="{EB6694EA-8DB5-4428-B735-25A70CB81814}" dt="2026-01-18T14:09:35.052" v="1762" actId="962"/>
          <ac:picMkLst>
            <pc:docMk/>
            <pc:sldMk cId="0" sldId="279"/>
            <ac:picMk id="5" creationId="{6A600B01-D84C-C4A0-EE2C-88A3AE0B1E25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9:43.421" v="1765" actId="962"/>
        <pc:sldMkLst>
          <pc:docMk/>
          <pc:sldMk cId="0" sldId="280"/>
        </pc:sldMkLst>
        <pc:spChg chg="del">
          <ac:chgData name="Pr. Marcelo Augusto de Carvalho" userId="003edaac93cd75e4" providerId="LiveId" clId="{EB6694EA-8DB5-4428-B735-25A70CB81814}" dt="2026-01-18T14:04:49.091" v="1714" actId="478"/>
          <ac:spMkLst>
            <pc:docMk/>
            <pc:sldMk cId="0" sldId="280"/>
            <ac:spMk id="2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4:49.091" v="1714" actId="478"/>
          <ac:picMkLst>
            <pc:docMk/>
            <pc:sldMk cId="0" sldId="280"/>
            <ac:picMk id="4" creationId="{3FC69B00-8F9E-B857-4F53-4D6A6FBAF389}"/>
          </ac:picMkLst>
        </pc:picChg>
        <pc:picChg chg="add mod">
          <ac:chgData name="Pr. Marcelo Augusto de Carvalho" userId="003edaac93cd75e4" providerId="LiveId" clId="{EB6694EA-8DB5-4428-B735-25A70CB81814}" dt="2026-01-18T14:09:43.421" v="1765" actId="962"/>
          <ac:picMkLst>
            <pc:docMk/>
            <pc:sldMk cId="0" sldId="280"/>
            <ac:picMk id="5" creationId="{75328530-9302-EE55-5880-08530C5D21DE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5:38.276" v="1834"/>
        <pc:sldMkLst>
          <pc:docMk/>
          <pc:sldMk cId="0" sldId="281"/>
        </pc:sldMkLst>
        <pc:spChg chg="del">
          <ac:chgData name="Pr. Marcelo Augusto de Carvalho" userId="003edaac93cd75e4" providerId="LiveId" clId="{EB6694EA-8DB5-4428-B735-25A70CB81814}" dt="2026-01-18T14:05:03.059" v="1717" actId="478"/>
          <ac:spMkLst>
            <pc:docMk/>
            <pc:sldMk cId="0" sldId="281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03.059" v="1717" actId="478"/>
          <ac:picMkLst>
            <pc:docMk/>
            <pc:sldMk cId="0" sldId="281"/>
            <ac:picMk id="3" creationId="{A47F3DB2-9C3D-E5C7-E0EC-0D69BC75FAAD}"/>
          </ac:picMkLst>
        </pc:picChg>
        <pc:picChg chg="add mod">
          <ac:chgData name="Pr. Marcelo Augusto de Carvalho" userId="003edaac93cd75e4" providerId="LiveId" clId="{EB6694EA-8DB5-4428-B735-25A70CB81814}" dt="2026-01-18T14:10:18.367" v="1772" actId="962"/>
          <ac:picMkLst>
            <pc:docMk/>
            <pc:sldMk cId="0" sldId="281"/>
            <ac:picMk id="5" creationId="{E53A55E1-947F-5EEC-81E6-B4DAF262FBE6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1:37.754" v="1796" actId="962"/>
        <pc:sldMkLst>
          <pc:docMk/>
          <pc:sldMk cId="0" sldId="282"/>
        </pc:sldMkLst>
        <pc:spChg chg="del">
          <ac:chgData name="Pr. Marcelo Augusto de Carvalho" userId="003edaac93cd75e4" providerId="LiveId" clId="{EB6694EA-8DB5-4428-B735-25A70CB81814}" dt="2026-01-18T14:05:40.908" v="1725" actId="478"/>
          <ac:spMkLst>
            <pc:docMk/>
            <pc:sldMk cId="0" sldId="282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40.908" v="1725" actId="478"/>
          <ac:picMkLst>
            <pc:docMk/>
            <pc:sldMk cId="0" sldId="282"/>
            <ac:picMk id="3" creationId="{90D00348-2D2F-290B-AE8E-C0CA02E67E3F}"/>
          </ac:picMkLst>
        </pc:picChg>
        <pc:picChg chg="add mod">
          <ac:chgData name="Pr. Marcelo Augusto de Carvalho" userId="003edaac93cd75e4" providerId="LiveId" clId="{EB6694EA-8DB5-4428-B735-25A70CB81814}" dt="2026-01-18T14:11:37.754" v="1796" actId="962"/>
          <ac:picMkLst>
            <pc:docMk/>
            <pc:sldMk cId="0" sldId="282"/>
            <ac:picMk id="4" creationId="{AC4B6E63-BE16-F455-6C8D-B6F9CCA55E7F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1:54.249" v="1802" actId="962"/>
        <pc:sldMkLst>
          <pc:docMk/>
          <pc:sldMk cId="0" sldId="283"/>
        </pc:sldMkLst>
        <pc:spChg chg="del">
          <ac:chgData name="Pr. Marcelo Augusto de Carvalho" userId="003edaac93cd75e4" providerId="LiveId" clId="{EB6694EA-8DB5-4428-B735-25A70CB81814}" dt="2026-01-18T14:05:50.914" v="1727" actId="478"/>
          <ac:spMkLst>
            <pc:docMk/>
            <pc:sldMk cId="0" sldId="283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50.914" v="1727" actId="478"/>
          <ac:picMkLst>
            <pc:docMk/>
            <pc:sldMk cId="0" sldId="283"/>
            <ac:picMk id="3" creationId="{27A71F8A-FC6B-B267-8496-DC088537F84A}"/>
          </ac:picMkLst>
        </pc:picChg>
        <pc:picChg chg="add mod">
          <ac:chgData name="Pr. Marcelo Augusto de Carvalho" userId="003edaac93cd75e4" providerId="LiveId" clId="{EB6694EA-8DB5-4428-B735-25A70CB81814}" dt="2026-01-18T14:11:54.249" v="1802" actId="962"/>
          <ac:picMkLst>
            <pc:docMk/>
            <pc:sldMk cId="0" sldId="283"/>
            <ac:picMk id="5" creationId="{11DC93CA-38B7-A800-80F8-67FED965A81C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6:11.828" v="1835"/>
        <pc:sldMkLst>
          <pc:docMk/>
          <pc:sldMk cId="0" sldId="284"/>
        </pc:sldMkLst>
        <pc:spChg chg="del">
          <ac:chgData name="Pr. Marcelo Augusto de Carvalho" userId="003edaac93cd75e4" providerId="LiveId" clId="{EB6694EA-8DB5-4428-B735-25A70CB81814}" dt="2026-01-18T14:05:36.494" v="1724" actId="478"/>
          <ac:spMkLst>
            <pc:docMk/>
            <pc:sldMk cId="0" sldId="284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36.494" v="1724" actId="478"/>
          <ac:picMkLst>
            <pc:docMk/>
            <pc:sldMk cId="0" sldId="284"/>
            <ac:picMk id="3" creationId="{6AA05086-DC45-BF98-0647-E3ABEE64B65C}"/>
          </ac:picMkLst>
        </pc:picChg>
        <pc:picChg chg="add mod">
          <ac:chgData name="Pr. Marcelo Augusto de Carvalho" userId="003edaac93cd75e4" providerId="LiveId" clId="{EB6694EA-8DB5-4428-B735-25A70CB81814}" dt="2026-01-18T14:11:23.363" v="1793" actId="962"/>
          <ac:picMkLst>
            <pc:docMk/>
            <pc:sldMk cId="0" sldId="284"/>
            <ac:picMk id="4" creationId="{FE110881-718A-09C0-27B1-70697DC315FC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0:36.471" v="1778" actId="962"/>
        <pc:sldMkLst>
          <pc:docMk/>
          <pc:sldMk cId="0" sldId="285"/>
        </pc:sldMkLst>
        <pc:spChg chg="del">
          <ac:chgData name="Pr. Marcelo Augusto de Carvalho" userId="003edaac93cd75e4" providerId="LiveId" clId="{EB6694EA-8DB5-4428-B735-25A70CB81814}" dt="2026-01-18T14:05:15.274" v="1719" actId="478"/>
          <ac:spMkLst>
            <pc:docMk/>
            <pc:sldMk cId="0" sldId="285"/>
            <ac:spMk id="6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4:05:15.274" v="1719" actId="478"/>
          <ac:spMkLst>
            <pc:docMk/>
            <pc:sldMk cId="0" sldId="285"/>
            <ac:spMk id="7" creationId="{013D3DE5-A068-FCE0-5BFF-0721E96C8930}"/>
          </ac:spMkLst>
        </pc:spChg>
        <pc:picChg chg="del">
          <ac:chgData name="Pr. Marcelo Augusto de Carvalho" userId="003edaac93cd75e4" providerId="LiveId" clId="{EB6694EA-8DB5-4428-B735-25A70CB81814}" dt="2026-01-18T14:05:15.274" v="1719" actId="478"/>
          <ac:picMkLst>
            <pc:docMk/>
            <pc:sldMk cId="0" sldId="285"/>
            <ac:picMk id="3" creationId="{F85AC183-57F3-82AE-BB80-98C08131A296}"/>
          </ac:picMkLst>
        </pc:picChg>
        <pc:picChg chg="add mod">
          <ac:chgData name="Pr. Marcelo Augusto de Carvalho" userId="003edaac93cd75e4" providerId="LiveId" clId="{EB6694EA-8DB5-4428-B735-25A70CB81814}" dt="2026-01-18T14:10:36.471" v="1778" actId="962"/>
          <ac:picMkLst>
            <pc:docMk/>
            <pc:sldMk cId="0" sldId="285"/>
            <ac:picMk id="4" creationId="{2C16F4F0-31C4-CCFB-F630-C0979B77B43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9:27.562" v="1759" actId="962"/>
        <pc:sldMkLst>
          <pc:docMk/>
          <pc:sldMk cId="0" sldId="294"/>
        </pc:sldMkLst>
        <pc:spChg chg="del mod">
          <ac:chgData name="Pr. Marcelo Augusto de Carvalho" userId="003edaac93cd75e4" providerId="LiveId" clId="{EB6694EA-8DB5-4428-B735-25A70CB81814}" dt="2026-01-18T14:04:39.589" v="1712" actId="478"/>
          <ac:spMkLst>
            <pc:docMk/>
            <pc:sldMk cId="0" sldId="294"/>
            <ac:spMk id="4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4:09:27.562" v="1759" actId="962"/>
          <ac:picMkLst>
            <pc:docMk/>
            <pc:sldMk cId="0" sldId="294"/>
            <ac:picMk id="3" creationId="{4A87E594-68A4-3200-C693-536CE6C90C69}"/>
          </ac:picMkLst>
        </pc:picChg>
        <pc:picChg chg="del">
          <ac:chgData name="Pr. Marcelo Augusto de Carvalho" userId="003edaac93cd75e4" providerId="LiveId" clId="{EB6694EA-8DB5-4428-B735-25A70CB81814}" dt="2026-01-18T14:04:39.589" v="1712" actId="478"/>
          <ac:picMkLst>
            <pc:docMk/>
            <pc:sldMk cId="0" sldId="294"/>
            <ac:picMk id="5" creationId="{8A126543-0BE4-AE26-0FE9-047766D3964B}"/>
          </ac:picMkLst>
        </pc:picChg>
      </pc:sldChg>
      <pc:sldChg chg="addSp delSp modSp mod modNotesTx">
        <pc:chgData name="Pr. Marcelo Augusto de Carvalho" userId="003edaac93cd75e4" providerId="LiveId" clId="{EB6694EA-8DB5-4428-B735-25A70CB81814}" dt="2026-01-18T14:14:13.866" v="1831" actId="123"/>
        <pc:sldMkLst>
          <pc:docMk/>
          <pc:sldMk cId="0" sldId="305"/>
        </pc:sldMkLst>
        <pc:spChg chg="del">
          <ac:chgData name="Pr. Marcelo Augusto de Carvalho" userId="003edaac93cd75e4" providerId="LiveId" clId="{EB6694EA-8DB5-4428-B735-25A70CB81814}" dt="2026-01-18T14:05:10.459" v="1718" actId="478"/>
          <ac:spMkLst>
            <pc:docMk/>
            <pc:sldMk cId="0" sldId="305"/>
            <ac:spMk id="5" creationId="{85D90AA3-BB9E-00A2-C862-DCF90C5D3410}"/>
          </ac:spMkLst>
        </pc:spChg>
        <pc:picChg chg="del">
          <ac:chgData name="Pr. Marcelo Augusto de Carvalho" userId="003edaac93cd75e4" providerId="LiveId" clId="{EB6694EA-8DB5-4428-B735-25A70CB81814}" dt="2026-01-18T14:05:10.459" v="1718" actId="478"/>
          <ac:picMkLst>
            <pc:docMk/>
            <pc:sldMk cId="0" sldId="305"/>
            <ac:picMk id="3" creationId="{5716BBBF-3B0B-4A35-522F-1DF0DDF5D5D8}"/>
          </ac:picMkLst>
        </pc:picChg>
        <pc:picChg chg="add mod">
          <ac:chgData name="Pr. Marcelo Augusto de Carvalho" userId="003edaac93cd75e4" providerId="LiveId" clId="{EB6694EA-8DB5-4428-B735-25A70CB81814}" dt="2026-01-18T14:10:27.062" v="1775" actId="962"/>
          <ac:picMkLst>
            <pc:docMk/>
            <pc:sldMk cId="0" sldId="305"/>
            <ac:picMk id="4" creationId="{46840281-8084-7C41-ADB2-E3B886E970DE}"/>
          </ac:picMkLst>
        </pc:picChg>
      </pc:sldChg>
      <pc:sldChg chg="addSp delSp modSp mod modNotesTx">
        <pc:chgData name="Pr. Marcelo Augusto de Carvalho" userId="003edaac93cd75e4" providerId="LiveId" clId="{EB6694EA-8DB5-4428-B735-25A70CB81814}" dt="2026-01-18T14:14:25.786" v="1832" actId="123"/>
        <pc:sldMkLst>
          <pc:docMk/>
          <pc:sldMk cId="0" sldId="306"/>
        </pc:sldMkLst>
        <pc:spChg chg="del">
          <ac:chgData name="Pr. Marcelo Augusto de Carvalho" userId="003edaac93cd75e4" providerId="LiveId" clId="{EB6694EA-8DB5-4428-B735-25A70CB81814}" dt="2026-01-18T14:05:19.470" v="1720" actId="478"/>
          <ac:spMkLst>
            <pc:docMk/>
            <pc:sldMk cId="0" sldId="306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19.470" v="1720" actId="478"/>
          <ac:picMkLst>
            <pc:docMk/>
            <pc:sldMk cId="0" sldId="306"/>
            <ac:picMk id="3" creationId="{2742CA31-E2D8-995F-53DF-58232FC9EDFF}"/>
          </ac:picMkLst>
        </pc:picChg>
        <pc:picChg chg="add mod">
          <ac:chgData name="Pr. Marcelo Augusto de Carvalho" userId="003edaac93cd75e4" providerId="LiveId" clId="{EB6694EA-8DB5-4428-B735-25A70CB81814}" dt="2026-01-18T14:10:44.855" v="1781" actId="962"/>
          <ac:picMkLst>
            <pc:docMk/>
            <pc:sldMk cId="0" sldId="306"/>
            <ac:picMk id="4" creationId="{C27E7B15-4809-5133-4317-7F149AA5D161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0:54.563" v="1784" actId="962"/>
        <pc:sldMkLst>
          <pc:docMk/>
          <pc:sldMk cId="0" sldId="307"/>
        </pc:sldMkLst>
        <pc:spChg chg="del">
          <ac:chgData name="Pr. Marcelo Augusto de Carvalho" userId="003edaac93cd75e4" providerId="LiveId" clId="{EB6694EA-8DB5-4428-B735-25A70CB81814}" dt="2026-01-18T14:05:23.378" v="1721" actId="478"/>
          <ac:spMkLst>
            <pc:docMk/>
            <pc:sldMk cId="0" sldId="307"/>
            <ac:spMk id="5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23.378" v="1721" actId="478"/>
          <ac:picMkLst>
            <pc:docMk/>
            <pc:sldMk cId="0" sldId="307"/>
            <ac:picMk id="3" creationId="{E94A64D4-B895-9913-4D95-D874D38806A9}"/>
          </ac:picMkLst>
        </pc:picChg>
        <pc:picChg chg="add mod">
          <ac:chgData name="Pr. Marcelo Augusto de Carvalho" userId="003edaac93cd75e4" providerId="LiveId" clId="{EB6694EA-8DB5-4428-B735-25A70CB81814}" dt="2026-01-18T14:10:54.563" v="1784" actId="962"/>
          <ac:picMkLst>
            <pc:docMk/>
            <pc:sldMk cId="0" sldId="307"/>
            <ac:picMk id="4" creationId="{CD2DD44D-8F37-D024-2E64-0E169FE5590B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2:33.601" v="1814" actId="962"/>
        <pc:sldMkLst>
          <pc:docMk/>
          <pc:sldMk cId="0" sldId="311"/>
        </pc:sldMkLst>
        <pc:spChg chg="del">
          <ac:chgData name="Pr. Marcelo Augusto de Carvalho" userId="003edaac93cd75e4" providerId="LiveId" clId="{EB6694EA-8DB5-4428-B735-25A70CB81814}" dt="2026-01-18T14:06:12.754" v="1731" actId="478"/>
          <ac:spMkLst>
            <pc:docMk/>
            <pc:sldMk cId="0" sldId="311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12.754" v="1731" actId="478"/>
          <ac:picMkLst>
            <pc:docMk/>
            <pc:sldMk cId="0" sldId="311"/>
            <ac:picMk id="3" creationId="{DEF0EE2F-D0D9-8C5F-2AEA-08CD50D097A1}"/>
          </ac:picMkLst>
        </pc:picChg>
        <pc:picChg chg="add mod">
          <ac:chgData name="Pr. Marcelo Augusto de Carvalho" userId="003edaac93cd75e4" providerId="LiveId" clId="{EB6694EA-8DB5-4428-B735-25A70CB81814}" dt="2026-01-18T14:12:33.601" v="1814" actId="962"/>
          <ac:picMkLst>
            <pc:docMk/>
            <pc:sldMk cId="0" sldId="311"/>
            <ac:picMk id="5" creationId="{D74CFADE-5F5E-8A6D-AD4B-2E05930EB746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09:09.117" v="1753" actId="962"/>
        <pc:sldMkLst>
          <pc:docMk/>
          <pc:sldMk cId="0" sldId="312"/>
        </pc:sldMkLst>
        <pc:picChg chg="del">
          <ac:chgData name="Pr. Marcelo Augusto de Carvalho" userId="003edaac93cd75e4" providerId="LiveId" clId="{EB6694EA-8DB5-4428-B735-25A70CB81814}" dt="2026-01-18T14:04:25.699" v="1709" actId="478"/>
          <ac:picMkLst>
            <pc:docMk/>
            <pc:sldMk cId="0" sldId="312"/>
            <ac:picMk id="3" creationId="{B42DAB6C-D75A-A1B4-C701-283EF944FD72}"/>
          </ac:picMkLst>
        </pc:picChg>
        <pc:picChg chg="add mod">
          <ac:chgData name="Pr. Marcelo Augusto de Carvalho" userId="003edaac93cd75e4" providerId="LiveId" clId="{EB6694EA-8DB5-4428-B735-25A70CB81814}" dt="2026-01-18T14:09:09.117" v="1753" actId="962"/>
          <ac:picMkLst>
            <pc:docMk/>
            <pc:sldMk cId="0" sldId="312"/>
            <ac:picMk id="4" creationId="{12B34762-F8B8-25B6-1AC2-CCC3E718A77D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6:56.276" v="1837"/>
        <pc:sldMkLst>
          <pc:docMk/>
          <pc:sldMk cId="0" sldId="314"/>
        </pc:sldMkLst>
        <pc:spChg chg="del">
          <ac:chgData name="Pr. Marcelo Augusto de Carvalho" userId="003edaac93cd75e4" providerId="LiveId" clId="{EB6694EA-8DB5-4428-B735-25A70CB81814}" dt="2026-01-18T14:06:17.123" v="1732" actId="478"/>
          <ac:spMkLst>
            <pc:docMk/>
            <pc:sldMk cId="0" sldId="314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17.123" v="1732" actId="478"/>
          <ac:picMkLst>
            <pc:docMk/>
            <pc:sldMk cId="0" sldId="314"/>
            <ac:picMk id="3" creationId="{4DD64562-590C-9BAF-C2C3-3C78D9A7BF49}"/>
          </ac:picMkLst>
        </pc:picChg>
        <pc:picChg chg="add mod">
          <ac:chgData name="Pr. Marcelo Augusto de Carvalho" userId="003edaac93cd75e4" providerId="LiveId" clId="{EB6694EA-8DB5-4428-B735-25A70CB81814}" dt="2026-01-18T14:12:44.460" v="1817" actId="962"/>
          <ac:picMkLst>
            <pc:docMk/>
            <pc:sldMk cId="0" sldId="314"/>
            <ac:picMk id="5" creationId="{CD15F425-5138-9B40-432B-E208C911AE11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3:04.997" v="1823" actId="962"/>
        <pc:sldMkLst>
          <pc:docMk/>
          <pc:sldMk cId="0" sldId="315"/>
        </pc:sldMkLst>
        <pc:spChg chg="del">
          <ac:chgData name="Pr. Marcelo Augusto de Carvalho" userId="003edaac93cd75e4" providerId="LiveId" clId="{EB6694EA-8DB5-4428-B735-25A70CB81814}" dt="2026-01-18T14:06:26.666" v="1734" actId="478"/>
          <ac:spMkLst>
            <pc:docMk/>
            <pc:sldMk cId="0" sldId="315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26.666" v="1734" actId="478"/>
          <ac:picMkLst>
            <pc:docMk/>
            <pc:sldMk cId="0" sldId="315"/>
            <ac:picMk id="3" creationId="{973FB16E-43D4-AEAE-6FE7-3B694C4F066E}"/>
          </ac:picMkLst>
        </pc:picChg>
        <pc:picChg chg="add mod">
          <ac:chgData name="Pr. Marcelo Augusto de Carvalho" userId="003edaac93cd75e4" providerId="LiveId" clId="{EB6694EA-8DB5-4428-B735-25A70CB81814}" dt="2026-01-18T14:13:04.997" v="1823" actId="962"/>
          <ac:picMkLst>
            <pc:docMk/>
            <pc:sldMk cId="0" sldId="315"/>
            <ac:picMk id="5" creationId="{09D2E38C-EE22-3FF1-B299-2596C3B773EA}"/>
          </ac:picMkLst>
        </pc:picChg>
      </pc:sldChg>
      <pc:sldChg chg="addSp delSp modSp mod ord modTransition setBg modNotes modNotesTx">
        <pc:chgData name="Pr. Marcelo Augusto de Carvalho" userId="003edaac93cd75e4" providerId="LiveId" clId="{EB6694EA-8DB5-4428-B735-25A70CB81814}" dt="2026-01-18T14:08:37.390" v="1744" actId="962"/>
        <pc:sldMkLst>
          <pc:docMk/>
          <pc:sldMk cId="0" sldId="316"/>
        </pc:sldMkLst>
        <pc:spChg chg="del">
          <ac:chgData name="Pr. Marcelo Augusto de Carvalho" userId="003edaac93cd75e4" providerId="LiveId" clId="{EB6694EA-8DB5-4428-B735-25A70CB81814}" dt="2026-01-18T14:04:02.190" v="1707" actId="478"/>
          <ac:spMkLst>
            <pc:docMk/>
            <pc:sldMk cId="0" sldId="316"/>
            <ac:spMk id="4" creationId="{00000000-0000-0000-0000-000000000000}"/>
          </ac:spMkLst>
        </pc:spChg>
        <pc:picChg chg="add del mod ord">
          <ac:chgData name="Pr. Marcelo Augusto de Carvalho" userId="003edaac93cd75e4" providerId="LiveId" clId="{EB6694EA-8DB5-4428-B735-25A70CB81814}" dt="2026-01-18T14:04:00.067" v="1706" actId="478"/>
          <ac:picMkLst>
            <pc:docMk/>
            <pc:sldMk cId="0" sldId="316"/>
            <ac:picMk id="3" creationId="{08424738-37F9-64FB-93FB-BB372AD576F9}"/>
          </ac:picMkLst>
        </pc:picChg>
        <pc:picChg chg="add mod">
          <ac:chgData name="Pr. Marcelo Augusto de Carvalho" userId="003edaac93cd75e4" providerId="LiveId" clId="{EB6694EA-8DB5-4428-B735-25A70CB81814}" dt="2026-01-18T14:08:37.390" v="1744" actId="962"/>
          <ac:picMkLst>
            <pc:docMk/>
            <pc:sldMk cId="0" sldId="316"/>
            <ac:picMk id="5" creationId="{3ABADDE0-D994-E1CA-5599-E957A390DCE9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7:18.126" v="1838"/>
        <pc:sldMkLst>
          <pc:docMk/>
          <pc:sldMk cId="0" sldId="317"/>
        </pc:sldMkLst>
        <pc:spChg chg="del">
          <ac:chgData name="Pr. Marcelo Augusto de Carvalho" userId="003edaac93cd75e4" providerId="LiveId" clId="{EB6694EA-8DB5-4428-B735-25A70CB81814}" dt="2026-01-18T14:06:31.233" v="1735" actId="478"/>
          <ac:spMkLst>
            <pc:docMk/>
            <pc:sldMk cId="0" sldId="317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31.233" v="1735" actId="478"/>
          <ac:picMkLst>
            <pc:docMk/>
            <pc:sldMk cId="0" sldId="317"/>
            <ac:picMk id="3" creationId="{B7609EA8-46AF-7CF6-2106-3B14B65BFB76}"/>
          </ac:picMkLst>
        </pc:picChg>
        <pc:picChg chg="add mod">
          <ac:chgData name="Pr. Marcelo Augusto de Carvalho" userId="003edaac93cd75e4" providerId="LiveId" clId="{EB6694EA-8DB5-4428-B735-25A70CB81814}" dt="2026-01-18T14:13:14.693" v="1826" actId="962"/>
          <ac:picMkLst>
            <pc:docMk/>
            <pc:sldMk cId="0" sldId="317"/>
            <ac:picMk id="5" creationId="{D9D103C4-F84C-47C5-31D9-BE83D06E35DF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2:03.687" v="1805" actId="962"/>
        <pc:sldMkLst>
          <pc:docMk/>
          <pc:sldMk cId="0" sldId="318"/>
        </pc:sldMkLst>
        <pc:spChg chg="del">
          <ac:chgData name="Pr. Marcelo Augusto de Carvalho" userId="003edaac93cd75e4" providerId="LiveId" clId="{EB6694EA-8DB5-4428-B735-25A70CB81814}" dt="2026-01-18T14:05:56.194" v="1728" actId="478"/>
          <ac:spMkLst>
            <pc:docMk/>
            <pc:sldMk cId="0" sldId="318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5:56.194" v="1728" actId="478"/>
          <ac:picMkLst>
            <pc:docMk/>
            <pc:sldMk cId="0" sldId="318"/>
            <ac:picMk id="3" creationId="{46016B47-73A4-F1C3-ABFC-F833577046BB}"/>
          </ac:picMkLst>
        </pc:picChg>
        <pc:picChg chg="add mod">
          <ac:chgData name="Pr. Marcelo Augusto de Carvalho" userId="003edaac93cd75e4" providerId="LiveId" clId="{EB6694EA-8DB5-4428-B735-25A70CB81814}" dt="2026-01-18T14:12:03.687" v="1805" actId="962"/>
          <ac:picMkLst>
            <pc:docMk/>
            <pc:sldMk cId="0" sldId="318"/>
            <ac:picMk id="5" creationId="{7E41ED9F-8A4F-905C-5E89-0D546604605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12:52.753" v="1820" actId="962"/>
        <pc:sldMkLst>
          <pc:docMk/>
          <pc:sldMk cId="0" sldId="320"/>
        </pc:sldMkLst>
        <pc:spChg chg="del">
          <ac:chgData name="Pr. Marcelo Augusto de Carvalho" userId="003edaac93cd75e4" providerId="LiveId" clId="{EB6694EA-8DB5-4428-B735-25A70CB81814}" dt="2026-01-18T14:06:22.299" v="1733" actId="478"/>
          <ac:spMkLst>
            <pc:docMk/>
            <pc:sldMk cId="0" sldId="320"/>
            <ac:spMk id="4" creationId="{00000000-0000-0000-0000-000000000000}"/>
          </ac:spMkLst>
        </pc:spChg>
        <pc:picChg chg="del">
          <ac:chgData name="Pr. Marcelo Augusto de Carvalho" userId="003edaac93cd75e4" providerId="LiveId" clId="{EB6694EA-8DB5-4428-B735-25A70CB81814}" dt="2026-01-18T14:06:22.299" v="1733" actId="478"/>
          <ac:picMkLst>
            <pc:docMk/>
            <pc:sldMk cId="0" sldId="320"/>
            <ac:picMk id="3" creationId="{91F39C64-85CE-CE24-46A6-7D257CECB366}"/>
          </ac:picMkLst>
        </pc:picChg>
        <pc:picChg chg="add mod">
          <ac:chgData name="Pr. Marcelo Augusto de Carvalho" userId="003edaac93cd75e4" providerId="LiveId" clId="{EB6694EA-8DB5-4428-B735-25A70CB81814}" dt="2026-01-18T14:12:52.753" v="1820" actId="962"/>
          <ac:picMkLst>
            <pc:docMk/>
            <pc:sldMk cId="0" sldId="320"/>
            <ac:picMk id="5" creationId="{41E28CF3-C0E6-A5A9-457C-7F9C7AD6D5FE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17:41.136" v="1839"/>
        <pc:sldMkLst>
          <pc:docMk/>
          <pc:sldMk cId="2840424160" sldId="321"/>
        </pc:sldMkLst>
        <pc:picChg chg="del">
          <ac:chgData name="Pr. Marcelo Augusto de Carvalho" userId="003edaac93cd75e4" providerId="LiveId" clId="{EB6694EA-8DB5-4428-B735-25A70CB81814}" dt="2026-01-18T14:06:36.299" v="1736" actId="478"/>
          <ac:picMkLst>
            <pc:docMk/>
            <pc:sldMk cId="2840424160" sldId="321"/>
            <ac:picMk id="3" creationId="{7C9A570C-FF4D-320F-F0CB-6CCED4CC2561}"/>
          </ac:picMkLst>
        </pc:picChg>
        <pc:picChg chg="add mod">
          <ac:chgData name="Pr. Marcelo Augusto de Carvalho" userId="003edaac93cd75e4" providerId="LiveId" clId="{EB6694EA-8DB5-4428-B735-25A70CB81814}" dt="2026-01-18T14:13:26.067" v="1829" actId="962"/>
          <ac:picMkLst>
            <pc:docMk/>
            <pc:sldMk cId="2840424160" sldId="321"/>
            <ac:picMk id="4" creationId="{1678E04B-89CD-DE82-B2D9-8FDD0618A2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FA63A3-B64D-4DD0-B389-3A55B15FCB24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/>
              <a:t>Clique para editar os estilos do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980561-FDA0-46C8-8713-ACAFA8DB0E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58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 eaLnBrk="1" hangingPunct="1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l" eaLnBrk="1" hangingPunct="1"/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AUTOR: Marcelo Augusto de Carvalho</a:t>
            </a:r>
          </a:p>
          <a:p>
            <a:pPr eaLnBrk="1" hangingPunct="1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Jacareí  29 de maio de 2013.</a:t>
            </a:r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C35F5B0-7FC3-4377-ACCA-91B9B5F53483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773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PORTA DE ENTRADA PARA OUTRAS DROGAS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Na maioria dos casos de dependentes químicos, o álcool foi a porta de entrada para as outras substâncias.</a:t>
            </a:r>
            <a:endParaRPr lang="pt-BR" altLang="pt-BR" b="1" dirty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680AC14-7443-4961-91C1-7A51B6C1E42E}" type="slidenum">
              <a:rPr lang="pt-BR" altLang="pt-BR"/>
              <a:pPr eaLnBrk="1" hangingPunct="1"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3145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RISCO MUITO MAIOR DE ACIDENTES AUTOMOBILÍSTICOS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Com a Lei Seca, quem é flagrado dirigindo alcoolizado é penalizado. Mesmo que não seja pego em uma blitz, quem bebe e dirige corre o risco de morrer ou matar outras pessoas por falta de reflexo na direção.</a:t>
            </a:r>
            <a:endParaRPr lang="pt-BR" altLang="pt-BR" b="1" dirty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93BE55F-FBE2-42D2-A2C4-B4D2E92CE8CE}" type="slidenum">
              <a:rPr lang="pt-BR" altLang="pt-BR"/>
              <a:pPr eaLnBrk="1" hangingPunct="1"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177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EFEITOS COLATERAIS</a:t>
            </a:r>
            <a:r>
              <a:rPr lang="pt-BR" altLang="pt-BR" dirty="0"/>
              <a:t>: </a:t>
            </a:r>
          </a:p>
          <a:p>
            <a:pPr algn="just"/>
            <a:r>
              <a:rPr lang="pt-BR" altLang="pt-BR" dirty="0"/>
              <a:t>Dor de cabeça, enjoo, olheiras e mal estar. Estes são alguns dos sintomas de quem exagera no consumo de bebidas alcoólicas e no dia seguinte acorda com ressaca.</a:t>
            </a:r>
            <a:endParaRPr lang="pt-BR" altLang="pt-BR" b="1" dirty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D3B8120-638D-4974-9D00-BAF696B68806}" type="slidenum">
              <a:rPr lang="pt-BR" altLang="pt-BR"/>
              <a:pPr eaLnBrk="1" hangingPunct="1"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51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DESTRÓI A BOA</a:t>
            </a:r>
            <a:r>
              <a:rPr lang="pt-BR" altLang="pt-BR" dirty="0"/>
              <a:t> </a:t>
            </a:r>
            <a:r>
              <a:rPr lang="pt-BR" altLang="pt-BR" b="1" dirty="0"/>
              <a:t>FORMA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Beber bebida alcoólica no fim de semana, após passar a semana tendo hábitos saudáveis, com alimentação balanceada e exercícios físicos, é jogar um balde de água fria em todo seu esforço. A bebida tem muitas calorias.</a:t>
            </a:r>
            <a:endParaRPr lang="pt-BR" altLang="pt-BR" b="1" dirty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1CF61DE-F640-4FA5-AA1D-ACA9C93EB456}" type="slidenum">
              <a:rPr lang="pt-BR" altLang="pt-BR"/>
              <a:pPr eaLnBrk="1" hangingPunct="1"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5766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dirty="0"/>
              <a:t>DESIDRATAÇÃO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Um dos efeitos colaterais da bebida alcoólica é o efeito diurético. O corpo vai precisar de mais água para filtrar o álcool no organismo e como nem todos lembram de se hidratar corretamente. Com isso, a água será retirada da constituição do organismo, causando desidratação.</a:t>
            </a:r>
            <a:endParaRPr lang="pt-BR" altLang="pt-BR" b="1" dirty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5E975CD-4908-4138-842A-0A9AF8035959}" type="slidenum">
              <a:rPr lang="pt-BR" altLang="pt-BR"/>
              <a:pPr eaLnBrk="1" hangingPunct="1"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7491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477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t-BR" altLang="pt-BR" sz="1000" b="1" dirty="0"/>
              <a:t>MAS E A CERVEJA SEM ÁLCOOL?</a:t>
            </a:r>
          </a:p>
          <a:p>
            <a:pPr algn="just"/>
            <a:r>
              <a:rPr lang="pt-BR" altLang="pt-BR" sz="1000" b="1" dirty="0"/>
              <a:t>De acordo com especialistas, a resposta é unânime: não! Quem é dependente do álcool e faz tratamento para controlar esta doença sabe que precisa evitar o uso da substância e isso pode ser difícil, especialmente em festas ou reuniões sociais. Alguns acreditam que a solução para “se enturmar” é beber cerveja sem álcool.</a:t>
            </a:r>
          </a:p>
          <a:p>
            <a:pPr algn="just"/>
            <a:r>
              <a:rPr lang="pt-BR" altLang="pt-BR" sz="1000" b="1" dirty="0"/>
              <a:t>Na verdade, muitas das cervejas chamadas “sem álcool”, contém, sim, uma porcentagem da substância. Segundo a PROTESTE – Associação Brasileira de Defesa do Consumidor – a legislação permite que seja chamada de “sem álcool” bebidas com o teor de até 0,5%. Porém, algumas empresas alegam ter 0% de álcool quando, na verdade, há uma porcentagem.</a:t>
            </a:r>
          </a:p>
          <a:p>
            <a:pPr algn="just"/>
            <a:r>
              <a:rPr lang="pt-BR" altLang="pt-BR" sz="1000" b="1" dirty="0"/>
              <a:t>Segundo Rodrigo </a:t>
            </a:r>
            <a:r>
              <a:rPr lang="pt-BR" altLang="pt-BR" sz="1000" b="1" dirty="0" err="1"/>
              <a:t>Sozo</a:t>
            </a:r>
            <a:r>
              <a:rPr lang="pt-BR" altLang="pt-BR" sz="1000" b="1" dirty="0"/>
              <a:t>, mestre cervejeiro da Ambev, para a Revista Galileu, o líquido a partir do qual é formada a cerveja se chama mosto, que é uma combinação de malte, água e lúpulo. Durante o processo de fermentação, os açucares do mosto são transformados em álcool e gás carbônico. Normalmente o processo é feito a uma temperatura de 12°C. Na produção da cerveja sem álcool isso é feito numa temperatura de 6°C ou 7°C. Isso faz com que a fermentação produza os aromas característicos de cerveja. Mesmo assim, produz-se álcool em pequena quantidade, por volta de 0,35%.</a:t>
            </a:r>
          </a:p>
          <a:p>
            <a:pPr algn="just"/>
            <a:r>
              <a:rPr lang="pt-BR" altLang="pt-BR" sz="1000" b="1" dirty="0"/>
              <a:t>A psicóloga Aurea Tami Baraldi, da Clínica Viva, alerta que, por menor que seja a quantia de álcool, o gosto e o prazer estará presente, e isso pode prejudicar o tratamento. Por essas razões, apesar da quantia inferior comparada à cerveja comum, a bebida vai fazer com que o alcoolista tenha mais dificuldade na hora de manter a abstinência e evitar situações de risco – pontos fundamentais no tratamento. Sendo assim, cerveja sem álcool não deve ser consumida por dependentes do álcool.</a:t>
            </a:r>
          </a:p>
          <a:p>
            <a:pPr algn="just"/>
            <a:r>
              <a:rPr lang="pt-BR" altLang="pt-BR" sz="1000" b="1" dirty="0"/>
              <a:t>Em relação ao tratamento,  a especialista explica que o paciente é orientado a buscar estratégias para lidar com a abstinência, evitar as situações de risco e adotar um novo estilo de vida, onde a bebida não faça parte. </a:t>
            </a: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ECCF819-AABD-4911-BC71-0E62F5C1E7CE}" type="slidenum">
              <a:rPr lang="pt-BR" altLang="pt-BR"/>
              <a:pPr eaLnBrk="1" hangingPunct="1"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359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/>
            <a:r>
              <a:rPr lang="pt-BR" altLang="pt-BR" b="1" dirty="0"/>
              <a:t>E A BEBIDA DIET COM ÁLCOOL?</a:t>
            </a:r>
          </a:p>
          <a:p>
            <a:pPr algn="just"/>
            <a:r>
              <a:rPr lang="pt-BR" altLang="pt-BR" dirty="0"/>
              <a:t>Se você costuma misturar bebidas alcoólicas com bebidas diet, cuidado! Recente estudo, que está programado para ser publicado no periódico “</a:t>
            </a:r>
            <a:r>
              <a:rPr lang="pt-BR" altLang="pt-BR" dirty="0" err="1"/>
              <a:t>Alcoholism</a:t>
            </a:r>
            <a:r>
              <a:rPr lang="pt-BR" altLang="pt-BR" dirty="0"/>
              <a:t>: Clinical &amp; Experimental </a:t>
            </a:r>
            <a:r>
              <a:rPr lang="pt-BR" altLang="pt-BR" dirty="0" err="1"/>
              <a:t>Research</a:t>
            </a:r>
            <a:r>
              <a:rPr lang="pt-BR" altLang="pt-BR" dirty="0"/>
              <a:t>” trará o alerta de que essa mistura pode provocar um aumento do teor de álcool no ar expirado (TAE).</a:t>
            </a:r>
          </a:p>
          <a:p>
            <a:pPr algn="just"/>
            <a:r>
              <a:rPr lang="pt-BR" altLang="pt-BR" dirty="0"/>
              <a:t>O estudo, realizado pelo professor e diretor do departamento de saúde comportamental no Centro de Ciência e Saúde UNT, Dennis L. </a:t>
            </a:r>
            <a:r>
              <a:rPr lang="pt-BR" altLang="pt-BR" dirty="0" err="1"/>
              <a:t>Thombs</a:t>
            </a:r>
            <a:r>
              <a:rPr lang="pt-BR" altLang="pt-BR" dirty="0"/>
              <a:t> teve a participação de 16 voluntários, que se submeteram a três avaliações. Nestas análises foram consumidas três tipos de doses: 1.97 ml/Kg de vodca com 3.94 ml/Kg de refrigerante; 1.97 ml/Kg vodca com 3.94 ml/Kg de refrigerante diet e uma bebida placebo.</a:t>
            </a:r>
          </a:p>
          <a:p>
            <a:pPr algn="just"/>
            <a:r>
              <a:rPr lang="pt-BR" altLang="pt-BR" dirty="0"/>
              <a:t>O resultado foi que o álcool misturado a bebidas dietéticas apresentou um índice mais elevado de TAE do que misturado a refrigerantes comuns. O autor acredita que o álcool misturado com a bebida doce pode vir a retardar a absorção do álcool pela corrente sanguínea, pois nessa condição, o álcool é assimilado pelo estômago como alimento. O mesmo não acontece com as bebidas diet, que não possuem açúcar, e são absorvidas pelo estômago de forma muito mais rápida.</a:t>
            </a:r>
          </a:p>
          <a:p>
            <a:pPr algn="just"/>
            <a:r>
              <a:rPr lang="pt-BR" altLang="pt-BR" dirty="0"/>
              <a:t>O risco maior é para as mulheres. De olho no aumento de peso, as consumidoras femininas costumam consumir mais álcool com bebidas diet. Uma preocupação não muito presente no universo masculino.</a:t>
            </a:r>
          </a:p>
          <a:p>
            <a:pPr algn="just"/>
            <a:r>
              <a:rPr lang="pt-BR" altLang="pt-BR" b="1" dirty="0"/>
              <a:t>Fonte: Jornal A Tarde</a:t>
            </a:r>
            <a:endParaRPr lang="pt-BR" altLang="pt-BR" dirty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AB478BA-9D72-4D3E-AF48-EB701D8B5FB7}" type="slidenum">
              <a:rPr lang="pt-BR" altLang="pt-BR"/>
              <a:pPr eaLnBrk="1" hangingPunct="1"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18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/>
            <a:r>
              <a:rPr lang="pt-BR" altLang="pt-BR" b="1" dirty="0"/>
              <a:t>É CRIME: VENDER ÁLCOOL A CRIANÇAS!</a:t>
            </a:r>
          </a:p>
          <a:p>
            <a:pPr algn="just"/>
            <a:r>
              <a:rPr lang="pt-BR" altLang="pt-BR" dirty="0"/>
              <a:t>A Comissão de Constituição e Justiça do Senado aprovou hoje (17/04/2013) projeto de lei que criminaliza a venda, fornecimento (inclusive gratuito), servir ou entregar bebida alcoólica à menores de 18 anos de idade. Apreciada em turno suplementar – segunda votação – a matéria segue para avaliação da Câmara dos Deputados.</a:t>
            </a:r>
          </a:p>
          <a:p>
            <a:pPr algn="just"/>
            <a:r>
              <a:rPr lang="pt-BR" altLang="pt-BR" dirty="0"/>
              <a:t>A proposta aprovada na comissão, de autoria do senador Humberto Costa (PT-PE), excluiu dispositivo da Lei de Contravenção Penal, datada da década de 40, que pune de forma mais branda a venda de bebida às crianças e adolescentes. O relator Benedito de Lira (PP-AL) destacou que o Estatuto da Criança e do Adolescente (ECA) “já considera implicitamente” esse comércio como crime, mas o Superior Tribunal de Justiça (STJ) tem determinado, com frequência, as punições com base na Lei de Contravenção Penal, que é a legislação em vigor.</a:t>
            </a:r>
          </a:p>
          <a:p>
            <a:pPr algn="just"/>
            <a:r>
              <a:rPr lang="pt-BR" altLang="pt-BR" dirty="0"/>
              <a:t>“O senador Humberto Costa, no seu projeto de lei, diz que a iniciativa irá resolver controvérsia jurídica acerca de qual procedimento aplicar nos casos de venda de bebida alcoólica a criança ou adolescente: se o ato deve ser tratado como contravenção ou como crime”, frisou o relator.</a:t>
            </a:r>
          </a:p>
          <a:p>
            <a:pPr algn="just"/>
            <a:r>
              <a:rPr lang="pt-BR" altLang="pt-BR" dirty="0"/>
              <a:t>Os senadores estabeleceram que os vendedores ou fornecedores de bebida alcoólica processados e condenados pela Justiça deverão cumprir pena de dois a quatro anos de detenção. O projeto prevê multa de R$ 3 mil a R$ 10 mil aos estabelecimentos comerciais punidos e estes ficarão interditados até a efetivação do pagamento.</a:t>
            </a:r>
          </a:p>
          <a:p>
            <a:pPr algn="just"/>
            <a:r>
              <a:rPr lang="pt-BR" altLang="pt-BR" b="1" dirty="0"/>
              <a:t>Fonte: Agência Brasil</a:t>
            </a:r>
            <a:endParaRPr lang="pt-BR" altLang="pt-BR" dirty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AAB1FD4-F816-48C2-A944-F2E2A2F251B6}" type="slidenum">
              <a:rPr lang="pt-BR" altLang="pt-BR"/>
              <a:pPr eaLnBrk="1" hangingPunct="1"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0305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just"/>
            <a:r>
              <a:rPr lang="pt-BR" altLang="pt-BR" b="1" dirty="0"/>
              <a:t>POR ONDE SE COMEÇA?</a:t>
            </a:r>
          </a:p>
          <a:p>
            <a:pPr algn="just"/>
            <a:r>
              <a:rPr lang="pt-BR" altLang="pt-BR" b="1" dirty="0"/>
              <a:t>Mais da metade dos adolescentes brasileiros com idades entre 16 e 17 já experimentou bebida alcoólica. O primeiro contato acontece predominantemente em reuniões de família: 74% disseram beber espumantes e vinhos em datas comemorativas como Natal, </a:t>
            </a:r>
            <a:r>
              <a:rPr lang="pt-BR" altLang="pt-BR" b="1" dirty="0" err="1"/>
              <a:t>Reveillon</a:t>
            </a:r>
            <a:r>
              <a:rPr lang="pt-BR" altLang="pt-BR" b="1" dirty="0"/>
              <a:t> e Páscoa, segundo pesquisa do Instituto QualiBest, que ouviu 183 jovens na faixa etária entre 13 e 17 anos das classes A,B e C que analisou o comportamento nos temas álcool, drogas e sexo.</a:t>
            </a:r>
          </a:p>
          <a:p>
            <a:pPr algn="just"/>
            <a:r>
              <a:rPr lang="pt-BR" altLang="pt-BR" b="1" dirty="0"/>
              <a:t>Quando perguntados sobre drogas, 60% dos entrevistados são contra a legalização da maconha. Entre as justificativas para o posicionamento disseram se tratar de um alucinógeno que induz seus usuários a agressividade e a perturbarem outras pessoas, além de causar problemas de saúde e efeitos colaterais.</a:t>
            </a:r>
          </a:p>
          <a:p>
            <a:pPr algn="just"/>
            <a:r>
              <a:rPr lang="pt-BR" altLang="pt-BR" b="1" dirty="0"/>
              <a:t>Dentre os entrevistados, 89% disseram nunca ter experimentado nenhum tipo de droga. Daqueles que já tiveram algum contato, 59% utilizaram maconha. Para conversar sobre este assunto os amigos são os primeiros a serem procurados por 74% dos adolescentes, enquanto 21% procuram a mãe e 8% em média recorrem ao pai.</a:t>
            </a:r>
          </a:p>
          <a:p>
            <a:pPr algn="just"/>
            <a:r>
              <a:rPr lang="pt-BR" altLang="pt-BR" b="1" dirty="0"/>
              <a:t>No quesito sexo, 19% dos entrevistados já tiveram a primeira relação, e 29% destes disseram ter acontecido aos 14 anos. Para se aconselhar sobre o assunto, 62% conversam com amigos e 22% optam por procurar os pais. Quando se tratam de adolescentes com os pais separados apenas 17% procuram o pai ou a mãe.</a:t>
            </a:r>
          </a:p>
          <a:p>
            <a:pPr algn="just"/>
            <a:r>
              <a:rPr lang="pt-BR" altLang="pt-BR" b="1" dirty="0"/>
              <a:t>Na classe A, 39% procuram aconselhamento sobre sexualidade na família, contra 12% nas classes B e C. A escola aparece como fator importante na educação sexual, pois 76% disseram ter participado de algum programa voltado para o tema na escola. Entre os entrevistados de classe média, 20% procuram os professores para esclarecer dúvidas.</a:t>
            </a:r>
          </a:p>
          <a:p>
            <a:pPr algn="just"/>
            <a:r>
              <a:rPr lang="pt-BR" altLang="pt-BR" b="1" dirty="0"/>
              <a:t>Fonte: Revista Exame</a:t>
            </a:r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F18773C-1809-494F-A387-90A2D8E638F2}" type="slidenum">
              <a:rPr lang="pt-BR" altLang="pt-BR"/>
              <a:pPr eaLnBrk="1" hangingPunct="1"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4418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/>
            <a:r>
              <a:rPr lang="pt-BR" altLang="pt-BR" b="1" dirty="0"/>
              <a:t>DRUNKOREXIA: ÁLCOOL PARA EMAGRECER!</a:t>
            </a:r>
          </a:p>
          <a:p>
            <a:pPr algn="just"/>
            <a:r>
              <a:rPr lang="pt-BR" altLang="pt-BR" b="1" dirty="0"/>
              <a:t>Pessoas que evitam se alimentar e passam a consumir exageradamente bebidas alcóolicas. Este é o perfil de quem sofre de </a:t>
            </a:r>
            <a:r>
              <a:rPr lang="pt-BR" altLang="pt-BR" b="1" dirty="0" err="1"/>
              <a:t>drunkorexia</a:t>
            </a:r>
            <a:r>
              <a:rPr lang="pt-BR" altLang="pt-BR" b="1" dirty="0"/>
              <a:t>, também conhecida como anorexia alcóolica.</a:t>
            </a:r>
          </a:p>
          <a:p>
            <a:pPr algn="just"/>
            <a:r>
              <a:rPr lang="pt-BR" altLang="pt-BR" b="1" dirty="0"/>
              <a:t>Apesar de não ser um termo médico oficial, a </a:t>
            </a:r>
            <a:r>
              <a:rPr lang="pt-BR" altLang="pt-BR" b="1" dirty="0" err="1"/>
              <a:t>drunkorexia</a:t>
            </a:r>
            <a:r>
              <a:rPr lang="pt-BR" altLang="pt-BR" b="1" dirty="0"/>
              <a:t> atinge, em sua maioria, mulheres entre 20 e 40 anos.  A pessoa restringe a absorção das calorias necessárias ao corpo humano e o abuso do álcool a fim de obter ou manter um visual que considera adequado.</a:t>
            </a:r>
          </a:p>
          <a:p>
            <a:pPr algn="just"/>
            <a:r>
              <a:rPr lang="pt-BR" altLang="pt-BR" b="1" dirty="0"/>
              <a:t>Segundo o Centro de Informações Sobre Saúde, o álcool age como um inibidor do apetite e à medida que seu efeito passa, a pessoa necessita ingerir em maiores doses e com mais frequência evitando, com isso, o consumo dos nutrientes.</a:t>
            </a:r>
          </a:p>
          <a:p>
            <a:pPr algn="just"/>
            <a:r>
              <a:rPr lang="pt-BR" altLang="pt-BR" b="1" dirty="0"/>
              <a:t>Para detectar esse transtorno e diferenciá-lo do alcoolismo é preciso haver além do uso abusivo do álcool uma preocupação exagerada em perder peso. A pessoa deixa de comer para poder beber e assim consegue manter o seu peso sem engordar. No entanto, a diminuição do peso por bebida alcóolica é como a perda por dieta restritiva: não é permanente, causando o efeito sanfona.</a:t>
            </a:r>
          </a:p>
          <a:p>
            <a:pPr algn="just"/>
            <a:r>
              <a:rPr lang="pt-BR" altLang="pt-BR" b="1" dirty="0"/>
              <a:t>Quem sofre de </a:t>
            </a:r>
            <a:r>
              <a:rPr lang="pt-BR" altLang="pt-BR" b="1" dirty="0" err="1"/>
              <a:t>drunkorexia</a:t>
            </a:r>
            <a:r>
              <a:rPr lang="pt-BR" altLang="pt-BR" b="1" dirty="0"/>
              <a:t> necessita um tratamento onde haja integração entre diversas especialidades médicas, para que possa tratar a dependência do álcool e, paralelamente, ao transtorno alimentar.</a:t>
            </a:r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68019AB-92EB-431A-B74B-5F34039ECFA1}" type="slidenum">
              <a:rPr lang="pt-BR" altLang="pt-BR"/>
              <a:pPr eaLnBrk="1" hangingPunct="1"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769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PROVÉRBIOS 20:1</a:t>
            </a:r>
          </a:p>
          <a:p>
            <a:pPr algn="just" eaLnBrk="1" hangingPunct="1">
              <a:spcBef>
                <a:spcPct val="0"/>
              </a:spcBef>
            </a:pPr>
            <a:endParaRPr lang="pt-BR" altLang="pt-BR" b="1" dirty="0"/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¹ O vinho é escarnecedor, a bebida forte alvoroçadora; e todo aquele que neles errar nunca será sábio. </a:t>
            </a: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D9D56AD-5034-4C44-8F27-3FDD82848311}" type="slidenum">
              <a:rPr lang="pt-BR" altLang="pt-BR"/>
              <a:pPr eaLnBrk="1" hangingPunct="1"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2462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/>
            <a:r>
              <a:rPr lang="pt-BR" altLang="pt-BR" b="1" i="0" dirty="0"/>
              <a:t>ÁLCOOL E DIABETES</a:t>
            </a:r>
          </a:p>
          <a:p>
            <a:pPr algn="just"/>
            <a:r>
              <a:rPr lang="pt-BR" altLang="pt-BR" b="1" i="1" dirty="0"/>
              <a:t>Álcool provoca um processo inflamatório no cérebro que pode tornar a pessoa resistente à insulina, diz pesquisa</a:t>
            </a:r>
            <a:endParaRPr lang="pt-BR" altLang="pt-BR" b="1" dirty="0"/>
          </a:p>
          <a:p>
            <a:pPr algn="just"/>
            <a:r>
              <a:rPr lang="pt-BR" altLang="pt-BR" b="1" dirty="0"/>
              <a:t>O consumo exagerado de álcool de uma vez só, como a ingestão de quatro a cinco doses de bebida em um período de duas horas, é suficiente para elevar o risco de uma pessoa desenvolver diabetes. Isso porque, segundo um estudo da Faculdade de Medicina Mount Sinai, nos Estados Unidos, o excesso de álcool perturba a regulação dos níveis de glicose pelo cérebro — e não pelo fígado, como outros trabalhos já apontaram. A pesquisa, feita a partir de testes com ratos de laboratório, foi publicada no dia 30 de janeiro na revista Science </a:t>
            </a:r>
            <a:r>
              <a:rPr lang="pt-BR" altLang="pt-BR" b="1" dirty="0" err="1"/>
              <a:t>Translational</a:t>
            </a:r>
            <a:r>
              <a:rPr lang="pt-BR" altLang="pt-BR" b="1" dirty="0"/>
              <a:t> Medicine.</a:t>
            </a:r>
          </a:p>
          <a:p>
            <a:pPr algn="just"/>
            <a:r>
              <a:rPr lang="pt-BR" altLang="pt-BR" b="1" dirty="0"/>
              <a:t>Nos testes, a equipe de pesquisadores deu a ratos, durante três dias, doses diárias de etanol para simular a bebedeira. Depois, os animais passaram por um exame de tolerância à glicose e tiveram analisadas as suas atividades cerebrais. Segundo o estudo, os ratos se tornaram resistentes à insulina, hormônio responsável por regular a taxa de glicose no sangue. Assim, com o consumo excessivo de álcool, eles não conseguiram frear a produção de glicose no corpo, aumentando os níveis da substância na corrente sanguínea.</a:t>
            </a:r>
          </a:p>
          <a:p>
            <a:pPr algn="just"/>
            <a:r>
              <a:rPr lang="pt-BR" altLang="pt-BR" b="1" dirty="0"/>
              <a:t>A equipe descobriu que isso ocorreu pois a bebida alcoólica causa uma inflamação no hipotálamo (parte do cérebro que regula processos metabólicos) e danifica os receptores de sinais de insulina no cérebro, que estão localizados nessa região do órgão. A partir desses resultados, os autores sugerem que os efeitos nocivos do álcool vão além das doenças no fígado, mas também atingem a regulação do metabolismo feita pelo cérebro. Além disso, os pesquisadores acreditam que bloquear a substância que inibe os receptores de sinais de insulina no cérebro possa ser uma solução para pessoas que têm uma resposta anormal à glicose.</a:t>
            </a:r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02C5257-350F-4E47-A99A-F39A0ECF0977}" type="slidenum">
              <a:rPr lang="pt-BR" altLang="pt-BR"/>
              <a:pPr eaLnBrk="1" hangingPunct="1"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6463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SINAIS DE DEPENDÊNCIA ALCOÓLICA</a:t>
            </a:r>
          </a:p>
          <a:p>
            <a:pPr algn="just"/>
            <a:r>
              <a:rPr lang="pt-BR" altLang="pt-BR" b="1" dirty="0"/>
              <a:t>Em entrevista para a psicanalista e escritora Luciana Saddi, na Folha de São Paulo, o coordenador da Unidade de Dependência Química do Instituto de Psiquiatria do Hospital das Clínicas, Faculdade de Medicina USP, Dr. André </a:t>
            </a:r>
            <a:r>
              <a:rPr lang="pt-BR" altLang="pt-BR" b="1" dirty="0" err="1"/>
              <a:t>Malbergier</a:t>
            </a:r>
            <a:r>
              <a:rPr lang="pt-BR" altLang="pt-BR" b="1" dirty="0"/>
              <a:t>, falou dos sinais que podem detectar se uma pessoa sofre problemas com o álcool.</a:t>
            </a:r>
          </a:p>
          <a:p>
            <a:pPr algn="just"/>
            <a:r>
              <a:rPr lang="pt-BR" altLang="pt-BR" b="1" dirty="0"/>
              <a:t>Segundo o médico, esses sinais são:</a:t>
            </a:r>
          </a:p>
          <a:p>
            <a:pPr lvl="1" algn="just"/>
            <a:endParaRPr lang="pt-BR" altLang="pt-BR" b="1" dirty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89166A9-17B8-47F7-993D-6A0DBFB9798B}" type="slidenum">
              <a:rPr lang="pt-BR" altLang="pt-BR"/>
              <a:pPr eaLnBrk="1" hangingPunct="1"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8840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algn="just"/>
            <a:r>
              <a:rPr lang="pt-BR" altLang="pt-BR" b="1" dirty="0"/>
              <a:t>- Hipervalorização do consumo. O sujeito considera o uso de álcool essencial e imprescindível;</a:t>
            </a:r>
          </a:p>
          <a:p>
            <a:pPr lvl="1" algn="just"/>
            <a:r>
              <a:rPr lang="pt-BR" altLang="pt-BR" b="1" dirty="0"/>
              <a:t>- Consumo diário e dificuldade de interromper quando uma situação exige: doença, viagem, problemas familiares, </a:t>
            </a:r>
            <a:r>
              <a:rPr lang="pt-BR" altLang="pt-BR" b="1" dirty="0" err="1"/>
              <a:t>etc</a:t>
            </a:r>
            <a:r>
              <a:rPr lang="pt-BR" altLang="pt-BR" b="1" dirty="0"/>
              <a:t>;</a:t>
            </a:r>
          </a:p>
          <a:p>
            <a:pPr lvl="1" algn="just"/>
            <a:r>
              <a:rPr lang="pt-BR" altLang="pt-BR" b="1" dirty="0"/>
              <a:t>- Episódios de perda de controle do consumo;</a:t>
            </a:r>
          </a:p>
          <a:p>
            <a:pPr lvl="1" algn="just"/>
            <a:r>
              <a:rPr lang="pt-BR" altLang="pt-BR" b="1" dirty="0"/>
              <a:t>- Necessidade do álcool para socializar;</a:t>
            </a:r>
          </a:p>
          <a:p>
            <a:pPr lvl="1" algn="just"/>
            <a:r>
              <a:rPr lang="pt-BR" altLang="pt-BR" b="1" dirty="0"/>
              <a:t>- Estreitamento de repertório social e de lazer.</a:t>
            </a:r>
          </a:p>
          <a:p>
            <a:pPr lvl="1" algn="just"/>
            <a:r>
              <a:rPr lang="pt-BR" altLang="pt-BR" b="1" dirty="0"/>
              <a:t>- Tremor, ansiedade ou dificuldade para dormir nos dias que não bebe.</a:t>
            </a:r>
          </a:p>
          <a:p>
            <a:pPr algn="just"/>
            <a:r>
              <a:rPr lang="pt-BR" altLang="pt-BR" b="1" dirty="0"/>
              <a:t>Ainda de acordo com </a:t>
            </a:r>
            <a:r>
              <a:rPr lang="pt-BR" altLang="pt-BR" b="1" dirty="0" err="1"/>
              <a:t>Malbergier</a:t>
            </a:r>
            <a:r>
              <a:rPr lang="pt-BR" altLang="pt-BR" b="1" dirty="0"/>
              <a:t>, a melhor forma de prevenir o alcoolismo é retardar ao máximo o contato com o álcool. “Quanto mais velhos entrarmos em contato com a bebida, menos chance de ter problemas”, afirma.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FC1737B-F67A-425D-8383-9E34ADB849D1}" type="slidenum">
              <a:rPr lang="pt-BR" altLang="pt-BR"/>
              <a:pPr eaLnBrk="1" hangingPunct="1"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7754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QUAL É O TRATAMENTO PARA UM DEPENDENTE DE ÁLCOOL?  </a:t>
            </a:r>
          </a:p>
          <a:p>
            <a:pPr algn="just"/>
            <a:r>
              <a:rPr lang="pt-BR" altLang="pt-BR" b="1" dirty="0"/>
              <a:t>André:</a:t>
            </a:r>
            <a:r>
              <a:rPr lang="pt-BR" altLang="pt-BR" b="1" i="1" dirty="0"/>
              <a:t> </a:t>
            </a:r>
            <a:r>
              <a:rPr lang="pt-BR" altLang="pt-BR" b="1" dirty="0"/>
              <a:t>O tratamento consiste em:</a:t>
            </a:r>
          </a:p>
          <a:p>
            <a:pPr algn="just"/>
            <a:r>
              <a:rPr lang="pt-BR" altLang="pt-BR" b="1" dirty="0"/>
              <a:t>1. Estabelecer um vínculo de confiança, sem julgamentos sociais ou morais.</a:t>
            </a:r>
          </a:p>
          <a:p>
            <a:pPr algn="just"/>
            <a:r>
              <a:rPr lang="pt-BR" altLang="pt-BR" b="1" dirty="0"/>
              <a:t>2. Motivar (e não confrontar) o paciente a perceber seu problema.</a:t>
            </a:r>
          </a:p>
          <a:p>
            <a:pPr algn="just"/>
            <a:r>
              <a:rPr lang="pt-BR" altLang="pt-BR" b="1" dirty="0"/>
              <a:t>3. Oferecer e discutir as alternativas de tratamento: farmacologia, psicoterapia e grupos de autoajuda.</a:t>
            </a:r>
          </a:p>
          <a:p>
            <a:pPr algn="just"/>
            <a:r>
              <a:rPr lang="pt-BR" altLang="pt-BR" b="1" dirty="0"/>
              <a:t>4. Estimular o paciente a promover mudanças em sua vida</a:t>
            </a:r>
          </a:p>
          <a:p>
            <a:pPr algn="just"/>
            <a:r>
              <a:rPr lang="pt-BR" altLang="pt-BR" b="1" dirty="0"/>
              <a:t>5. Promover a abstinência. Nesta fase, muitas vezes, são necessárias medicações como benzodiazepínicos e vitaminas para diminuir o desconforto e riscos associados a interrupção do uso de álcool.</a:t>
            </a:r>
          </a:p>
          <a:p>
            <a:pPr algn="just"/>
            <a:r>
              <a:rPr lang="pt-BR" altLang="pt-BR" b="1" dirty="0"/>
              <a:t>6. Estratégias de prevenção de recaídas. Discussão dos benefícios que o indivíduo teve com a abstinência e evitação de situações de risco de uso de álcool.</a:t>
            </a:r>
          </a:p>
          <a:p>
            <a:pPr algn="just"/>
            <a:r>
              <a:rPr lang="pt-BR" altLang="pt-BR" b="1" dirty="0"/>
              <a:t>7. Em tratamento para dependência de álcool, é comum haver recaídas.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2FB6883-7C6F-42B1-9ED6-78D0D3BEC5E4}" type="slidenum">
              <a:rPr lang="pt-BR" altLang="pt-BR"/>
              <a:pPr eaLnBrk="1" hangingPunct="1"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9465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ELE PODE VOLTAR A BEBER OU PRECISA FICAR EM ABSTINÊNCIA PARA SEMPRE?</a:t>
            </a:r>
            <a:endParaRPr lang="pt-BR" altLang="pt-BR" dirty="0"/>
          </a:p>
          <a:p>
            <a:pPr algn="just"/>
            <a:r>
              <a:rPr lang="pt-BR" altLang="pt-BR" dirty="0"/>
              <a:t>Dependentes, em sua esmagadora maioria, não conseguem beber socialmente. Alguns poucos pacientes que têm uma dependência leve e buscaram ajuda precocemente, podem conseguir um consumo moderado. 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EDF7E54-4219-4561-82B4-3619C89B22B0}" type="slidenum">
              <a:rPr lang="pt-BR" altLang="pt-BR"/>
              <a:pPr eaLnBrk="1" hangingPunct="1"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9292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E PARA A FAMÍLIA COMO É LIDAR COM UM FILHO OU UM PAI OU MARIDO QUE BEBE?</a:t>
            </a:r>
            <a:endParaRPr lang="pt-BR" altLang="pt-BR" dirty="0"/>
          </a:p>
          <a:p>
            <a:pPr algn="just"/>
            <a:r>
              <a:rPr lang="pt-BR" altLang="pt-BR" dirty="0"/>
              <a:t>Os familiares devem buscar ajuda também. A dependência é uma doença crônica e que exige muito das pessoas próximas. Sentimentos de raiva, culpa, ódio e desprezo são comuns em familiares.</a:t>
            </a: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E1B7B33-2EE3-4AAB-8557-AB4A1EF24421}" type="slidenum">
              <a:rPr lang="pt-BR" altLang="pt-BR"/>
              <a:pPr eaLnBrk="1" hangingPunct="1"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5049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HÁ ALGUMA FORMA DE PREVENIR O ALCOOLISMO?</a:t>
            </a:r>
            <a:endParaRPr lang="pt-BR" altLang="pt-BR" dirty="0"/>
          </a:p>
          <a:p>
            <a:pPr algn="just"/>
            <a:r>
              <a:rPr lang="pt-BR" altLang="pt-BR" dirty="0"/>
              <a:t>Sim. Retardar ao máximo o contato com o álcool. Quanto mais velhos entrarmos em contato com a bebida, menos chance de ter problemas.</a:t>
            </a:r>
          </a:p>
          <a:p>
            <a:pPr algn="just"/>
            <a:r>
              <a:rPr lang="pt-BR" altLang="pt-BR" dirty="0"/>
              <a:t>Supervisão parental é uma das mais eficientes formas de prevenir o problema. Os pais devem saber das rotinas de seus filhos e abordar diretamente o assunto. Não banalizar o consumo de álcool como algo “normal na adolescência”.</a:t>
            </a:r>
          </a:p>
          <a:p>
            <a:pPr algn="just"/>
            <a:r>
              <a:rPr lang="pt-BR" altLang="pt-BR" dirty="0"/>
              <a:t>Intervir em adolescentes que bebem com frequência também já se mostrou eficaz na prevenção de alcoolismo. </a:t>
            </a: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C2E4F18-3F76-43C2-BCCF-F878B2775FA1}" type="slidenum">
              <a:rPr lang="pt-BR" altLang="pt-BR"/>
              <a:pPr eaLnBrk="1" hangingPunct="1"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8974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dirty="0"/>
              <a:t>O ÁLCOOL PODE VENCER ATÉ O MAIS FORTE DOS HOMENS</a:t>
            </a:r>
            <a:r>
              <a:rPr lang="pt-BR" altLang="pt-BR" dirty="0"/>
              <a:t>!</a:t>
            </a:r>
          </a:p>
          <a:p>
            <a:pPr algn="just"/>
            <a:r>
              <a:rPr lang="pt-BR" altLang="pt-BR" dirty="0"/>
              <a:t>Eu consigo, eu posso, nunca passarei do limite!</a:t>
            </a: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0267168-793D-467D-A095-E15FCCFF1AF9}" type="slidenum">
              <a:rPr lang="pt-BR" altLang="pt-BR"/>
              <a:pPr eaLnBrk="1" hangingPunct="1"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1799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É MENTIRA!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RAPAZES: Você nunca satisfará sua necessidade sexual porque tomou um porre!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MENINAS: Você nunca será mais desejada por um rapaz porque bebe!</a:t>
            </a: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8E90D59-E9A3-4340-AA7A-FE9265F12440}" type="slidenum">
              <a:rPr lang="pt-BR" altLang="pt-BR"/>
              <a:pPr eaLnBrk="1" hangingPunct="1"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9659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TOME HOJE UMA SÁBIA DECISÃO: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Decida ser livre e feliz.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Decida curtir a vida.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Como? Viva longe do álcool!</a:t>
            </a: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11FFB43-7E75-4E8F-B3E2-38942952D67B}" type="slidenum">
              <a:rPr lang="pt-BR" altLang="pt-BR"/>
              <a:pPr eaLnBrk="1" hangingPunct="1"/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771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CALENDÁRIO – 18 de fevereiro é o dia do COMATE AO ALCOOLISMO</a:t>
            </a:r>
          </a:p>
          <a:p>
            <a:pPr algn="just" eaLnBrk="1" hangingPunct="1">
              <a:spcBef>
                <a:spcPct val="0"/>
              </a:spcBef>
            </a:pPr>
            <a:endParaRPr lang="pt-BR" altLang="pt-BR" b="1" dirty="0"/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O ÁLCOOL É A DROGA MAIS USADA NO MUNDO.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Em baixas quantidades tem efeito estimulante e libera a censura; em grandes funciona como um sedativo: causa lentidão física e emocional, sonolência e torpor.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Alguns bebedores têm maior tolerância ao álcool e não sentem os efeitos desagradáveis da ingestão de grande quantidade. Portanto, o risco de se tornarem dependentes aumenta.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Inúmeros fatores físicos e psicológicos levam os bebedores à dependência. Para conversarmos sobre o alcoolismo convidei o Dr.</a:t>
            </a:r>
            <a:r>
              <a:rPr lang="pt-BR" altLang="pt-BR" b="1" i="1" dirty="0"/>
              <a:t> André </a:t>
            </a:r>
            <a:r>
              <a:rPr lang="pt-BR" altLang="pt-BR" b="1" i="1" dirty="0" err="1"/>
              <a:t>Malbergier</a:t>
            </a:r>
            <a:r>
              <a:rPr lang="pt-BR" altLang="pt-BR" b="1" i="1" dirty="0"/>
              <a:t>, </a:t>
            </a:r>
            <a:r>
              <a:rPr lang="pt-BR" altLang="pt-BR" b="1" dirty="0"/>
              <a:t>coordenador da Unidade de Dependência Química do Instituto de Psiquiatria do Hospital das Clínicas, Faculdade de Medicina USP.</a:t>
            </a:r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336EA07-9270-42B2-9DF0-D25DE63D57A9}" type="slidenum">
              <a:rPr lang="pt-BR" altLang="pt-BR"/>
              <a:pPr eaLnBrk="1" hangingPunct="1"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2178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b="1" dirty="0"/>
              <a:t>A PICADA É VENENO – INSPIRAÇÃO JUVENIL 1977-121. CPB.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Não olhes para o vinho, quando se mostra vermelho, quando resplandece copo, e se escoa suavemente. Pois ao cabo morderá como uma cobra, e picará como o basilisco. Prov. 23:31 e 32.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Zezinho, de 18 anos de idade, olhava repugnado.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b="1" dirty="0"/>
              <a:t>- Mãe, eu apenas tomei uma cervejinha. Não gosto dela, mas um rapaz tem de ser sociável.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b="1" dirty="0"/>
              <a:t>- De modo algum, Zezinho, a cerveja, mesmo em pequena quantidade, é bebida diabólica.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b="1" dirty="0"/>
              <a:t>- Não acho que seja. A senhora está discutindo por nada.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b="1" dirty="0"/>
              <a:t>- Zezinho, quer ir comigo a </a:t>
            </a:r>
            <a:r>
              <a:rPr lang="pt-BR" b="1" dirty="0" err="1"/>
              <a:t>Lewisburg</a:t>
            </a:r>
            <a:r>
              <a:rPr lang="pt-BR" b="1" dirty="0"/>
              <a:t>, na segunda-feira? Quando chegarmos lá, dir-lhe-ei porquê. Zezinho ficou intrigado quando a mãe parou junto dos portões da penitenciária.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b="1" dirty="0"/>
              <a:t>- Vamos visitar um amigo — ela explicou vagarosamente. Ao fim de um longo corredor de celas, pararam. Um homem, que outrora fora belo, levantou-se logo de sua cadeira e encostou nas barras da porta da cela, exclamando: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- Catarina, querida, que significa isto? Com voz tremida, ela respondeu: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- Trouxe nosso filho para vê-lo, querido. Zezinho, este é seu pai, o qual você pensava que estava morto. O moço, espantado, rompeu em prantos.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- Não, meu pai na prisão. Braços amorosos de dentro das grades alcançaram-no e o confortavam - É tempo de Zezinho saber, querido, por isso o trouxe aqui . Assim ele ouvirá de seus próprios lábios o que o pôs neste lugar. Zezinho acusou-a: — Por que a senhora me disse que ele havia morrido? Seu pai respondeu por ela: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- Foi meu desejo, filho. Estou morto para você, pior do que morto. A bebida alcoólica me pôs aqui. Quando você era um bebê, sua mãe levou você para visitar os avós. Enquanto ela se foi, fui a uma festa só para homens, bebi, briguei com um amigo e o matei. - Oh, mãe, desejaria jamais ter sabido disto — dizia Zezinho chorando.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b="1" dirty="0"/>
              <a:t>- Temia por você não saber, filho. Você estava começando a escolher um caminho que o levaria a uma só coisa: um veneno que é mais mortal do que o da serpente. </a:t>
            </a:r>
            <a:endParaRPr lang="pt-BR" altLang="pt-BR" b="1" dirty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11FFB43-7E75-4E8F-B3E2-38942952D67B}" type="slidenum">
              <a:rPr lang="pt-BR" altLang="pt-BR"/>
              <a:pPr eaLnBrk="1" hangingPunct="1"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639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dirty="0"/>
              <a:t>EM TERMOS QUANTITATIVOS QUAL A INCIDÊNCIA DE ALCOOLISMO NA POPULAÇÃO MUNDIAL? E NO BRASIL?</a:t>
            </a:r>
          </a:p>
          <a:p>
            <a:r>
              <a:rPr lang="pt-BR" altLang="pt-BR" b="1" dirty="0"/>
              <a:t>Na média, o alcoolismo atinge entre 10 a 15% da população mundial. No Brasil as taxas giram em torno de 12%.</a:t>
            </a:r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06D83B8-8605-4D38-BA9D-913E1E7DC776}" type="slidenum">
              <a:rPr lang="pt-BR" altLang="pt-BR"/>
              <a:pPr eaLnBrk="1" hangingPunct="1"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078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dirty="0"/>
              <a:t>9 RAZÕES PARA EVITAR BEBIDAS ALCOÓLICA</a:t>
            </a:r>
            <a:r>
              <a:rPr lang="pt-BR" altLang="pt-BR" dirty="0"/>
              <a:t>S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Muitas pessoas acreditam que tomar uma ‘cervejinha’ ou uma taça de vinho não faz mal. Ou sem bebida alcoólica a festa não tem graça. Essas crenças fazem com que as pessoas acreditem que o consumo de álcool seja natural, mas não é. Veja oito razões para evitar o consumo:</a:t>
            </a:r>
            <a:endParaRPr lang="pt-BR" altLang="pt-BR" b="1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0D30D95-EC07-493E-8C83-4CA30DE94216}" type="slidenum">
              <a:rPr lang="pt-BR" altLang="pt-BR"/>
              <a:pPr eaLnBrk="1" hangingPunct="1"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979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DOENÇAS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O consumo do álcool está ligada a diversas doenças, como hepatite alcoólica  cirrose, gastrite, pancreatite, perda de sensibilidade no corpo, alteração dos reflexos, câncer, miocardiopatia alcoólica (doença cardíaca causada pelo álcool), entre outras.</a:t>
            </a:r>
            <a:endParaRPr lang="pt-BR" altLang="pt-BR" b="1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1607AB1-DA76-4C6A-B028-7CF1D841E682}" type="slidenum">
              <a:rPr lang="pt-BR" altLang="pt-BR"/>
              <a:pPr eaLnBrk="1" hangingPunct="1"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853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DEPENDÊNCIA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Além das doenças já citadas, a dependência do álcool é um fator alarmante. Com o consumo constante de bebidas alcoólicas  o organismo passa a necessitar de quantias cada vez maiores de álcool, podendo levar a pessoa a perder o controle e ter compulsão à bebida, características do alcoolismo.</a:t>
            </a:r>
            <a:endParaRPr lang="pt-BR" altLang="pt-BR" b="1" dirty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7015548-41AA-4402-AA6D-336B6D2D6406}" type="slidenum">
              <a:rPr lang="pt-BR" altLang="pt-BR"/>
              <a:pPr eaLnBrk="1" hangingPunct="1"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848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PERDA DA CONSCIÊNCIA</a:t>
            </a:r>
            <a:r>
              <a:rPr lang="pt-BR" altLang="pt-BR" dirty="0"/>
              <a:t>: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A bebida faz com que o indivíduo tenha a perda de consciência pessoal. Quem exagera no consumo, muitas vezes, não lembra do que fez ou o que falou.</a:t>
            </a:r>
            <a:endParaRPr lang="pt-BR" altLang="pt-BR" b="1" dirty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71E14B2-660B-4052-A05D-4B0978B75F20}" type="slidenum">
              <a:rPr lang="pt-BR" altLang="pt-BR"/>
              <a:pPr eaLnBrk="1" hangingPunct="1"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444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/>
              <a:t>PERDA DO CONVÍVIO FAMILIAR: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dirty="0"/>
              <a:t>Quem bebe perde o respeito e a autoridade familiar com os filhos. Além disso, está comprovado que as famílias que bebem influenciam os adolescentes a beber.</a:t>
            </a:r>
            <a:endParaRPr lang="pt-BR" altLang="pt-BR" b="1" dirty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03B8E10-B50A-4CDD-9E05-F4A9285751E3}" type="slidenum">
              <a:rPr lang="pt-BR" altLang="pt-BR"/>
              <a:pPr eaLnBrk="1" hangingPunct="1"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029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6ACC2-C33C-4050-8240-DFE7096BAF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322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B3094-B0EB-4FD1-96B5-6EE937F9D0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954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611BB-B832-4662-9401-DFAEBB4E36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52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B7613-D948-4A54-BDAB-A77C09D37F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61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4E17E-9C45-4E67-9B64-9579B5D48A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930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BAABC-C4AB-4121-986C-7FD56D02776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444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53359-711E-426A-8479-DB27B3A9D0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667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4752B-4D7D-40A2-8864-D6CEA13005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337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9DB97-8849-42E2-B31E-3447858FBE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51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E2CD4-A0B4-460D-8594-6158E0A636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410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65234-751E-4FC0-AFB8-EAC0ACDF5B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509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360EBE-F5E6-4418-A68C-C43E49E04B9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F14C29F0-0097-F7A0-8F2D-666B35718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29106CD-E4D5-6706-0F3F-5B15B360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minhão em cima de carro&#10;&#10;O conteúdo gerado por IA pode estar incorreto.">
            <a:extLst>
              <a:ext uri="{FF2B5EF4-FFF2-40B4-BE49-F238E27FC236}">
                <a16:creationId xmlns:a16="http://schemas.microsoft.com/office/drawing/2014/main" id="{E53A55E1-947F-5EEC-81E6-B4DAF262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homem, mesa, segurando&#10;&#10;O conteúdo gerado por IA pode estar incorreto.">
            <a:extLst>
              <a:ext uri="{FF2B5EF4-FFF2-40B4-BE49-F238E27FC236}">
                <a16:creationId xmlns:a16="http://schemas.microsoft.com/office/drawing/2014/main" id="{46840281-8084-7C41-ADB2-E3B886E97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camisa azul&#10;&#10;O conteúdo gerado por IA pode estar incorreto.">
            <a:extLst>
              <a:ext uri="{FF2B5EF4-FFF2-40B4-BE49-F238E27FC236}">
                <a16:creationId xmlns:a16="http://schemas.microsoft.com/office/drawing/2014/main" id="{2C16F4F0-31C4-CCFB-F630-C0979B77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barba posando para foto&#10;&#10;O conteúdo gerado por IA pode estar incorreto.">
            <a:extLst>
              <a:ext uri="{FF2B5EF4-FFF2-40B4-BE49-F238E27FC236}">
                <a16:creationId xmlns:a16="http://schemas.microsoft.com/office/drawing/2014/main" id="{C27E7B15-4809-5133-4317-7F149AA5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dro com líquido dentro&#10;&#10;O conteúdo gerado por IA pode estar incorreto.">
            <a:extLst>
              <a:ext uri="{FF2B5EF4-FFF2-40B4-BE49-F238E27FC236}">
                <a16:creationId xmlns:a16="http://schemas.microsoft.com/office/drawing/2014/main" id="{CD2DD44D-8F37-D024-2E64-0E169FE55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arrafa de vidro verde&#10;&#10;O conteúdo gerado por IA pode estar incorreto.">
            <a:extLst>
              <a:ext uri="{FF2B5EF4-FFF2-40B4-BE49-F238E27FC236}">
                <a16:creationId xmlns:a16="http://schemas.microsoft.com/office/drawing/2014/main" id="{640DE9FF-A85A-2473-3316-C9A1687D4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pessoa, frente, homem&#10;&#10;O conteúdo gerado por IA pode estar incorreto.">
            <a:extLst>
              <a:ext uri="{FF2B5EF4-FFF2-40B4-BE49-F238E27FC236}">
                <a16:creationId xmlns:a16="http://schemas.microsoft.com/office/drawing/2014/main" id="{4DB2FDDB-796C-A367-97F0-A493634A8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posando para foto&#10;&#10;O conteúdo gerado por IA pode estar incorreto.">
            <a:extLst>
              <a:ext uri="{FF2B5EF4-FFF2-40B4-BE49-F238E27FC236}">
                <a16:creationId xmlns:a16="http://schemas.microsoft.com/office/drawing/2014/main" id="{FE110881-718A-09C0-27B1-70697DC31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boca aberta&#10;&#10;O conteúdo gerado por IA pode estar incorreto.">
            <a:extLst>
              <a:ext uri="{FF2B5EF4-FFF2-40B4-BE49-F238E27FC236}">
                <a16:creationId xmlns:a16="http://schemas.microsoft.com/office/drawing/2014/main" id="{AC4B6E63-BE16-F455-6C8D-B6F9CCA5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ABADDE0-D994-E1CA-5599-E957A390D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Xícara com bebida em cima da mesa&#10;&#10;O conteúdo gerado por IA pode estar incorreto.">
            <a:extLst>
              <a:ext uri="{FF2B5EF4-FFF2-40B4-BE49-F238E27FC236}">
                <a16:creationId xmlns:a16="http://schemas.microsoft.com/office/drawing/2014/main" id="{B35AB9EB-0DCA-72EC-BA47-5EA4E404C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ão segurando copo com bebida&#10;&#10;O conteúdo gerado por IA pode estar incorreto.">
            <a:extLst>
              <a:ext uri="{FF2B5EF4-FFF2-40B4-BE49-F238E27FC236}">
                <a16:creationId xmlns:a16="http://schemas.microsoft.com/office/drawing/2014/main" id="{11DC93CA-38B7-A800-80F8-67FED965A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arrafa de bebida&#10;&#10;O conteúdo gerado por IA pode estar incorreto.">
            <a:extLst>
              <a:ext uri="{FF2B5EF4-FFF2-40B4-BE49-F238E27FC236}">
                <a16:creationId xmlns:a16="http://schemas.microsoft.com/office/drawing/2014/main" id="{7E41ED9F-8A4F-905C-5E89-0D5466046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a boca&#10;&#10;O conteúdo gerado por IA pode estar incorreto.">
            <a:extLst>
              <a:ext uri="{FF2B5EF4-FFF2-40B4-BE49-F238E27FC236}">
                <a16:creationId xmlns:a16="http://schemas.microsoft.com/office/drawing/2014/main" id="{71F99920-A5C1-7BCA-2AE2-BE323E012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ão segurando copo com bebida&#10;&#10;O conteúdo gerado por IA pode estar incorreto.">
            <a:extLst>
              <a:ext uri="{FF2B5EF4-FFF2-40B4-BE49-F238E27FC236}">
                <a16:creationId xmlns:a16="http://schemas.microsoft.com/office/drawing/2014/main" id="{52438FCF-5ED2-9A3C-42DA-4843DA704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, jovem, bolo, segurando&#10;&#10;O conteúdo gerado por IA pode estar incorreto.">
            <a:extLst>
              <a:ext uri="{FF2B5EF4-FFF2-40B4-BE49-F238E27FC236}">
                <a16:creationId xmlns:a16="http://schemas.microsoft.com/office/drawing/2014/main" id="{D74CFADE-5F5E-8A6D-AD4B-2E05930EB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CD15F425-5138-9B40-432B-E208C911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41E28CF3-C0E6-A5A9-457C-7F9C7AD6D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na cama&#10;&#10;O conteúdo gerado por IA pode estar incorreto.">
            <a:extLst>
              <a:ext uri="{FF2B5EF4-FFF2-40B4-BE49-F238E27FC236}">
                <a16:creationId xmlns:a16="http://schemas.microsoft.com/office/drawing/2014/main" id="{09D2E38C-EE22-3FF1-B299-2596C3B7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riança sorrindo com a mão na cabeça&#10;&#10;O conteúdo gerado por IA pode estar incorreto.">
            <a:extLst>
              <a:ext uri="{FF2B5EF4-FFF2-40B4-BE49-F238E27FC236}">
                <a16:creationId xmlns:a16="http://schemas.microsoft.com/office/drawing/2014/main" id="{D9D103C4-F84C-47C5-31D9-BE83D06E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arrafa de bebida&#10;&#10;O conteúdo gerado por IA pode estar incorreto.">
            <a:extLst>
              <a:ext uri="{FF2B5EF4-FFF2-40B4-BE49-F238E27FC236}">
                <a16:creationId xmlns:a16="http://schemas.microsoft.com/office/drawing/2014/main" id="{9F60E2EF-0CD8-59A9-0F21-E2F30DCDF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ino sentado no banco&#10;&#10;O conteúdo gerado por IA pode estar incorreto.">
            <a:extLst>
              <a:ext uri="{FF2B5EF4-FFF2-40B4-BE49-F238E27FC236}">
                <a16:creationId xmlns:a16="http://schemas.microsoft.com/office/drawing/2014/main" id="{1678E04B-89CD-DE82-B2D9-8FDD0618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416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ipiente de vidro com bebida&#10;&#10;O conteúdo gerado por IA pode estar incorreto.">
            <a:extLst>
              <a:ext uri="{FF2B5EF4-FFF2-40B4-BE49-F238E27FC236}">
                <a16:creationId xmlns:a16="http://schemas.microsoft.com/office/drawing/2014/main" id="{12B34762-F8B8-25B6-1AC2-CCC3E718A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gurando faca&#10;&#10;O conteúdo gerado por IA pode estar incorreto.">
            <a:extLst>
              <a:ext uri="{FF2B5EF4-FFF2-40B4-BE49-F238E27FC236}">
                <a16:creationId xmlns:a16="http://schemas.microsoft.com/office/drawing/2014/main" id="{9C134719-8C54-347B-6350-98BFDE32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ditada de rosto de pessoa&#10;&#10;O conteúdo gerado por IA pode estar incorreto.">
            <a:extLst>
              <a:ext uri="{FF2B5EF4-FFF2-40B4-BE49-F238E27FC236}">
                <a16:creationId xmlns:a16="http://schemas.microsoft.com/office/drawing/2014/main" id="{4A87E594-68A4-3200-C693-536CE6C90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Xícara com bebida&#10;&#10;O conteúdo gerado por IA pode estar incorreto.">
            <a:extLst>
              <a:ext uri="{FF2B5EF4-FFF2-40B4-BE49-F238E27FC236}">
                <a16:creationId xmlns:a16="http://schemas.microsoft.com/office/drawing/2014/main" id="{6A600B01-D84C-C4A0-EE2C-88A3AE0B1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no interior, homem, segurando&#10;&#10;O conteúdo gerado por IA pode estar incorreto.">
            <a:extLst>
              <a:ext uri="{FF2B5EF4-FFF2-40B4-BE49-F238E27FC236}">
                <a16:creationId xmlns:a16="http://schemas.microsoft.com/office/drawing/2014/main" id="{75328530-9302-EE55-5880-08530C5D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 mulher posando para foto&#10;&#10;O conteúdo gerado por IA pode estar incorreto.">
            <a:extLst>
              <a:ext uri="{FF2B5EF4-FFF2-40B4-BE49-F238E27FC236}">
                <a16:creationId xmlns:a16="http://schemas.microsoft.com/office/drawing/2014/main" id="{019FF337-73F0-563A-FF53-70CFA243E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1229</TotalTime>
  <Words>3539</Words>
  <Application>Microsoft Office PowerPoint</Application>
  <PresentationFormat>Widescreen</PresentationFormat>
  <Paragraphs>151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3" baseType="lpstr">
      <vt:lpstr>Arial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PE2013-C22-QUANDO BEBER MATA</dc:title>
  <dc:subject>PASTOR DE ESCOLA</dc:subject>
  <dc:creator>Pr. MARCELO AUGUSTO DE CARVALHO</dc:creator>
  <cp:keywords>www.4tons.com</cp:keywords>
  <dc:description>COMÉRCIO PROIBIDO. USO PESSOAL</dc:description>
  <cp:lastModifiedBy>Pr. Marcelo Augusto de Carvalho</cp:lastModifiedBy>
  <cp:revision>178</cp:revision>
  <dcterms:created xsi:type="dcterms:W3CDTF">2009-09-20T23:13:24Z</dcterms:created>
  <dcterms:modified xsi:type="dcterms:W3CDTF">2026-01-18T14:17:43Z</dcterms:modified>
</cp:coreProperties>
</file>