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Lato Bold Italics" panose="020B0604020202020204" charset="0"/>
      <p:regular r:id="rId34"/>
    </p:embeddedFont>
    <p:embeddedFont>
      <p:font typeface="Lato Heavy" panose="020B0604020202020204" charset="0"/>
      <p:regular r:id="rId35"/>
    </p:embeddedFont>
    <p:embeddedFont>
      <p:font typeface="League Spartan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AC9CBC-2AF2-4A88-824D-F1F013A2FBA1}" v="11" dt="2026-01-18T13:38:49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1238" autoAdjust="0"/>
  </p:normalViewPr>
  <p:slideViewPr>
    <p:cSldViewPr>
      <p:cViewPr varScale="1">
        <p:scale>
          <a:sx n="47" d="100"/>
          <a:sy n="47" d="100"/>
        </p:scale>
        <p:origin x="2094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delSld modSld">
      <pc:chgData name="Pr. Marcelo Augusto de Carvalho" userId="003edaac93cd75e4" providerId="LiveId" clId="{EB6694EA-8DB5-4428-B735-25A70CB81814}" dt="2026-01-18T13:39:37.030" v="217" actId="20577"/>
      <pc:docMkLst>
        <pc:docMk/>
      </pc:docMkLst>
      <pc:sldChg chg="modNotesTx">
        <pc:chgData name="Pr. Marcelo Augusto de Carvalho" userId="003edaac93cd75e4" providerId="LiveId" clId="{EB6694EA-8DB5-4428-B735-25A70CB81814}" dt="2026-01-18T13:39:37.030" v="217" actId="20577"/>
        <pc:sldMkLst>
          <pc:docMk/>
          <pc:sldMk cId="0" sldId="256"/>
        </pc:sldMkLst>
      </pc:sldChg>
      <pc:sldChg chg="addSp delSp modSp mod">
        <pc:chgData name="Pr. Marcelo Augusto de Carvalho" userId="003edaac93cd75e4" providerId="LiveId" clId="{EB6694EA-8DB5-4428-B735-25A70CB81814}" dt="2026-01-18T13:15:53.292" v="31" actId="478"/>
        <pc:sldMkLst>
          <pc:docMk/>
          <pc:sldMk cId="0" sldId="274"/>
        </pc:sldMkLst>
        <pc:spChg chg="del">
          <ac:chgData name="Pr. Marcelo Augusto de Carvalho" userId="003edaac93cd75e4" providerId="LiveId" clId="{EB6694EA-8DB5-4428-B735-25A70CB81814}" dt="2026-01-18T13:13:57.471" v="0" actId="478"/>
          <ac:spMkLst>
            <pc:docMk/>
            <pc:sldMk cId="0" sldId="274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53.292" v="31" actId="478"/>
          <ac:spMkLst>
            <pc:docMk/>
            <pc:sldMk cId="0" sldId="274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44.272" v="30" actId="171"/>
          <ac:picMkLst>
            <pc:docMk/>
            <pc:sldMk cId="0" sldId="274"/>
            <ac:picMk id="5" creationId="{BBF279A3-9028-3A8A-2046-FC4A6A34DC38}"/>
          </ac:picMkLst>
        </pc:picChg>
      </pc:sldChg>
      <pc:sldChg chg="addSp delSp modSp add del mod">
        <pc:chgData name="Pr. Marcelo Augusto de Carvalho" userId="003edaac93cd75e4" providerId="LiveId" clId="{EB6694EA-8DB5-4428-B735-25A70CB81814}" dt="2026-01-18T13:15:39.341" v="29" actId="478"/>
        <pc:sldMkLst>
          <pc:docMk/>
          <pc:sldMk cId="0" sldId="275"/>
        </pc:sldMkLst>
        <pc:spChg chg="del">
          <ac:chgData name="Pr. Marcelo Augusto de Carvalho" userId="003edaac93cd75e4" providerId="LiveId" clId="{EB6694EA-8DB5-4428-B735-25A70CB81814}" dt="2026-01-18T13:14:11.892" v="6" actId="478"/>
          <ac:spMkLst>
            <pc:docMk/>
            <pc:sldMk cId="0" sldId="275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39.341" v="29" actId="478"/>
          <ac:spMkLst>
            <pc:docMk/>
            <pc:sldMk cId="0" sldId="275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36.199" v="28" actId="171"/>
          <ac:picMkLst>
            <pc:docMk/>
            <pc:sldMk cId="0" sldId="275"/>
            <ac:picMk id="5" creationId="{E1B72301-C453-6BB0-4F29-2565ABA6060B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5:29.697" v="27" actId="478"/>
        <pc:sldMkLst>
          <pc:docMk/>
          <pc:sldMk cId="0" sldId="279"/>
        </pc:sldMkLst>
        <pc:spChg chg="del">
          <ac:chgData name="Pr. Marcelo Augusto de Carvalho" userId="003edaac93cd75e4" providerId="LiveId" clId="{EB6694EA-8DB5-4428-B735-25A70CB81814}" dt="2026-01-18T13:14:33.345" v="10" actId="478"/>
          <ac:spMkLst>
            <pc:docMk/>
            <pc:sldMk cId="0" sldId="279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29.697" v="27" actId="478"/>
          <ac:spMkLst>
            <pc:docMk/>
            <pc:sldMk cId="0" sldId="279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26.142" v="26" actId="171"/>
          <ac:picMkLst>
            <pc:docMk/>
            <pc:sldMk cId="0" sldId="279"/>
            <ac:picMk id="5" creationId="{3A35BD5D-5B2B-27D7-6381-A2A7F73BB76D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5:20.752" v="25" actId="478"/>
        <pc:sldMkLst>
          <pc:docMk/>
          <pc:sldMk cId="0" sldId="280"/>
        </pc:sldMkLst>
        <pc:spChg chg="del">
          <ac:chgData name="Pr. Marcelo Augusto de Carvalho" userId="003edaac93cd75e4" providerId="LiveId" clId="{EB6694EA-8DB5-4428-B735-25A70CB81814}" dt="2026-01-18T13:14:45.412" v="14" actId="478"/>
          <ac:spMkLst>
            <pc:docMk/>
            <pc:sldMk cId="0" sldId="280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20.752" v="25" actId="478"/>
          <ac:spMkLst>
            <pc:docMk/>
            <pc:sldMk cId="0" sldId="280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17.772" v="24" actId="171"/>
          <ac:picMkLst>
            <pc:docMk/>
            <pc:sldMk cId="0" sldId="280"/>
            <ac:picMk id="5" creationId="{14C37A0C-95BD-AB4D-F51F-1F6E9936E240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5:12.572" v="23" actId="478"/>
        <pc:sldMkLst>
          <pc:docMk/>
          <pc:sldMk cId="0" sldId="281"/>
        </pc:sldMkLst>
        <pc:spChg chg="del">
          <ac:chgData name="Pr. Marcelo Augusto de Carvalho" userId="003edaac93cd75e4" providerId="LiveId" clId="{EB6694EA-8DB5-4428-B735-25A70CB81814}" dt="2026-01-18T13:14:58.452" v="18" actId="478"/>
          <ac:spMkLst>
            <pc:docMk/>
            <pc:sldMk cId="0" sldId="281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12.572" v="23" actId="478"/>
          <ac:spMkLst>
            <pc:docMk/>
            <pc:sldMk cId="0" sldId="281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06.272" v="22" actId="171"/>
          <ac:picMkLst>
            <pc:docMk/>
            <pc:sldMk cId="0" sldId="281"/>
            <ac:picMk id="5" creationId="{7B2D6B16-228F-07F9-2A1A-B6C9E1D5012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6:18.088" v="36" actId="962"/>
        <pc:sldMkLst>
          <pc:docMk/>
          <pc:sldMk cId="0" sldId="283"/>
        </pc:sldMkLst>
        <pc:spChg chg="del">
          <ac:chgData name="Pr. Marcelo Augusto de Carvalho" userId="003edaac93cd75e4" providerId="LiveId" clId="{EB6694EA-8DB5-4428-B735-25A70CB81814}" dt="2026-01-18T13:16:13.551" v="32" actId="478"/>
          <ac:spMkLst>
            <pc:docMk/>
            <pc:sldMk cId="0" sldId="283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6:15.574" v="33" actId="478"/>
          <ac:spMkLst>
            <pc:docMk/>
            <pc:sldMk cId="0" sldId="283"/>
            <ac:spMk id="3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3:16:18.088" v="36" actId="962"/>
          <ac:picMkLst>
            <pc:docMk/>
            <pc:sldMk cId="0" sldId="283"/>
            <ac:picMk id="5" creationId="{8CB48A9B-3259-C781-5203-9496802C41ED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6:36.032" v="41" actId="962"/>
        <pc:sldMkLst>
          <pc:docMk/>
          <pc:sldMk cId="0" sldId="284"/>
        </pc:sldMkLst>
        <pc:spChg chg="del">
          <ac:chgData name="Pr. Marcelo Augusto de Carvalho" userId="003edaac93cd75e4" providerId="LiveId" clId="{EB6694EA-8DB5-4428-B735-25A70CB81814}" dt="2026-01-18T13:16:31.477" v="37" actId="478"/>
          <ac:spMkLst>
            <pc:docMk/>
            <pc:sldMk cId="0" sldId="284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6:33.892" v="38" actId="478"/>
          <ac:spMkLst>
            <pc:docMk/>
            <pc:sldMk cId="0" sldId="284"/>
            <ac:spMk id="3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3:16:36.032" v="41" actId="962"/>
          <ac:picMkLst>
            <pc:docMk/>
            <pc:sldMk cId="0" sldId="284"/>
            <ac:picMk id="5" creationId="{6F9F60C8-E7A9-9F8E-51C3-A7C270EEFECA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6:49.236" v="46" actId="962"/>
        <pc:sldMkLst>
          <pc:docMk/>
          <pc:sldMk cId="0" sldId="285"/>
        </pc:sldMkLst>
        <pc:spChg chg="del">
          <ac:chgData name="Pr. Marcelo Augusto de Carvalho" userId="003edaac93cd75e4" providerId="LiveId" clId="{EB6694EA-8DB5-4428-B735-25A70CB81814}" dt="2026-01-18T13:16:39.245" v="42" actId="478"/>
          <ac:spMkLst>
            <pc:docMk/>
            <pc:sldMk cId="0" sldId="285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6:41.549" v="43" actId="478"/>
          <ac:spMkLst>
            <pc:docMk/>
            <pc:sldMk cId="0" sldId="285"/>
            <ac:spMk id="3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3:16:49.236" v="46" actId="962"/>
          <ac:picMkLst>
            <pc:docMk/>
            <pc:sldMk cId="0" sldId="285"/>
            <ac:picMk id="5" creationId="{3001E401-D213-35E1-962B-79CE96826ABF}"/>
          </ac:picMkLst>
        </pc:picChg>
      </pc:sldChg>
      <pc:sldChg chg="modNotesTx">
        <pc:chgData name="Pr. Marcelo Augusto de Carvalho" userId="003edaac93cd75e4" providerId="LiveId" clId="{EB6694EA-8DB5-4428-B735-25A70CB81814}" dt="2026-01-18T13:39:00.870" v="193" actId="20577"/>
        <pc:sldMkLst>
          <pc:docMk/>
          <pc:sldMk cId="0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53129-63B6-433F-BF46-0F6B47ED13F9}" type="datetimeFigureOut">
              <a:rPr lang="pt-BR" smtClean="0"/>
              <a:t>18/01/2026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BCBD6-EE98-46E2-8F05-A4673827FE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01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Marcelo Augusto de Carvalho</a:t>
            </a:r>
          </a:p>
          <a:p>
            <a:endParaRPr lang="pt-BR" b="1" dirty="0"/>
          </a:p>
          <a:p>
            <a:r>
              <a:rPr lang="pt-BR" b="1" dirty="0"/>
              <a:t>Autor – Marcelo Augusto de Carvalho e Marcos </a:t>
            </a:r>
            <a:r>
              <a:rPr lang="pt-BR" b="1"/>
              <a:t>Falchetti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BCBD6-EE98-46E2-8F05-A4673827FEC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27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1" dirty="0"/>
              <a:t>LUÍS BRAILLE - IJ1988-062 CPB, Tatuí SP</a:t>
            </a:r>
          </a:p>
          <a:p>
            <a:pPr algn="just"/>
            <a:r>
              <a:rPr lang="pt-BR" b="1" dirty="0"/>
              <a:t>Filhos, obedecei a vossos pais no Senhor, pois isto é justo. Efésios 6:1.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As pessoas vinham de longe para comprar arreios e selas feitos por Simon Braille. Sua loja em </a:t>
            </a:r>
            <a:r>
              <a:rPr lang="pt-BR" b="1" dirty="0" err="1"/>
              <a:t>Coupvray</a:t>
            </a:r>
            <a:r>
              <a:rPr lang="pt-BR" b="1" dirty="0"/>
              <a:t>, França, com seus retalhos de couro, era o lugar favorito para seu filho, Luís, de três anos de idade. - Vou fazer uma sela - disse Luís um dia. </a:t>
            </a:r>
          </a:p>
          <a:p>
            <a:pPr algn="just"/>
            <a:r>
              <a:rPr lang="pt-BR" b="1" dirty="0"/>
              <a:t>- Papai, posso usar seu furador?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Ele é muito agudo - disse seu pai, negando com a cabeça. - Você pode se machucar.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Por favor, papai, eu tomarei cuidado.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Não. Essas ferramentas são muito perigosas para crianças. Prometa-me que não mexerá nelas.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Eu prometo - disse Luís. </a:t>
            </a:r>
          </a:p>
          <a:p>
            <a:pPr marL="0" indent="0" algn="just">
              <a:buFontTx/>
              <a:buNone/>
            </a:pPr>
            <a:r>
              <a:rPr lang="pt-BR" b="1" dirty="0"/>
              <a:t>Porém, interiormente, ainda desejava fazer sua própria sela. Então um dia sua chance apareceu. Seu pai estava do lado de fora, aguardando um freguês. Sua mãe estava na cozinha. Luís, então, viu o furador na bancada, onde o pai costumava deixar as ferramentas. Subindo numa cadeira, ele alcançou a ferramenta. "Não faça isto, Luís", lembrava-lhe uma voz interior. "Papai disse que você não deve mexer aí!" "Mas papai nunca saberá!" argumentou Luís consigo mesmo. "Farei apenas um buraquinho." Envolvendo o furador em suas mãos gorduchas, ele tentou furar o duro couro, mas não conseguiu. Então inclinou-se sobre o furador, e este escorregou. Luís caiu para a frente, e aquela ferramenta pontuda </a:t>
            </a:r>
            <a:r>
              <a:rPr lang="pt-BR" b="1" dirty="0" err="1"/>
              <a:t>furou-lhe</a:t>
            </a:r>
            <a:r>
              <a:rPr lang="pt-BR" b="1" dirty="0"/>
              <a:t> o olho. - Papai! Papai! - gritou Luís, enquanto o sangue jorrava em sua face e na camisa. O Sr. Braille correu para dentro da loja e viu o que tinha acontecido. Agarrando Luís em seus braços, saiu correndo para o médico mais próximo. Mas já não havia nada que o médico pudesse fazer para salvar os olhos de Luís. Ele ficou totalmente cego. Quando adulto, Luís tomou-se professor em uma escola de cegos, e inventou um alfabeto com pontos em relevo, possibilitando aos cegos ler. Porém naquela horrível manhã, o pequeno Luís tinha só um pensamento: "Papai estou triste porque fui desobediente. Nunca mais tocarei em suas ferramentas!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BCBD6-EE98-46E2-8F05-A4673827FEC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8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64" r="-1696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3481873"/>
            <a:ext cx="8115300" cy="3323255"/>
            <a:chOff x="0" y="0"/>
            <a:chExt cx="10820400" cy="4431006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10820400" cy="4009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A </a:t>
              </a:r>
              <a:r>
                <a:rPr lang="en-US" sz="6999" b="1">
                  <a:solidFill>
                    <a:srgbClr val="FF5757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</a:t>
              </a: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aracterística </a:t>
              </a:r>
              <a:r>
                <a:rPr lang="en-US" sz="6999" b="1">
                  <a:solidFill>
                    <a:srgbClr val="00BF63"/>
                  </a:solidFill>
                  <a:latin typeface="Lato Heavy"/>
                  <a:ea typeface="Lato Heavy"/>
                  <a:cs typeface="Lato Heavy"/>
                  <a:sym typeface="Lato Heavy"/>
                </a:rPr>
                <a:t>B</a:t>
              </a: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ásica dos </a:t>
              </a:r>
              <a:r>
                <a:rPr lang="en-US" sz="6999" b="1">
                  <a:solidFill>
                    <a:srgbClr val="1800AD"/>
                  </a:solidFill>
                  <a:latin typeface="Lato Heavy"/>
                  <a:ea typeface="Lato Heavy"/>
                  <a:cs typeface="Lato Heavy"/>
                  <a:sym typeface="Lato Heavy"/>
                </a:rPr>
                <a:t>V</a:t>
              </a: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encedores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50590"/>
              <a:ext cx="10820400" cy="480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en-US" sz="2500" b="1" i="1" spc="107">
                  <a:solidFill>
                    <a:srgbClr val="000000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MINISTÉRIO DA CAPELANIA ESCOLAR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938785" y="1143000"/>
            <a:ext cx="8349215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Comece devagar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3398" y="310685"/>
            <a:ext cx="12374602" cy="9976315"/>
          </a:xfrm>
          <a:custGeom>
            <a:avLst/>
            <a:gdLst/>
            <a:ahLst/>
            <a:cxnLst/>
            <a:rect l="l" t="t" r="r" b="b"/>
            <a:pathLst>
              <a:path w="12374602" h="9976315">
                <a:moveTo>
                  <a:pt x="0" y="0"/>
                </a:moveTo>
                <a:lnTo>
                  <a:pt x="12374602" y="0"/>
                </a:lnTo>
                <a:lnTo>
                  <a:pt x="12374602" y="9976315"/>
                </a:lnTo>
                <a:lnTo>
                  <a:pt x="0" y="9976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00" r="-890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4880001"/>
            <a:ext cx="8381095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 há exceções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888" b="-17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 Se Considere Um Mártir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72044"/>
            <a:ext cx="18288000" cy="8114956"/>
          </a:xfrm>
          <a:custGeom>
            <a:avLst/>
            <a:gdLst/>
            <a:ahLst/>
            <a:cxnLst/>
            <a:rect l="l" t="t" r="r" b="b"/>
            <a:pathLst>
              <a:path w="18288000" h="8114956">
                <a:moveTo>
                  <a:pt x="0" y="0"/>
                </a:moveTo>
                <a:lnTo>
                  <a:pt x="18288000" y="0"/>
                </a:lnTo>
                <a:lnTo>
                  <a:pt x="18288000" y="8114956"/>
                </a:lnTo>
                <a:lnTo>
                  <a:pt x="0" y="8114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69" b="-160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628892"/>
            <a:ext cx="18288000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Entrada e saída de sala e do colégio,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 devida autorização. (atrasos)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5257800"/>
            <a:ext cx="18288000" cy="30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Promover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 autorização: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festas, rifas,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vendas e eventos.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6641" y="0"/>
            <a:ext cx="8794718" cy="8229600"/>
          </a:xfrm>
          <a:custGeom>
            <a:avLst/>
            <a:gdLst/>
            <a:ahLst/>
            <a:cxnLst/>
            <a:rect l="l" t="t" r="r" b="b"/>
            <a:pathLst>
              <a:path w="8794718" h="8229600">
                <a:moveTo>
                  <a:pt x="0" y="0"/>
                </a:moveTo>
                <a:lnTo>
                  <a:pt x="8794718" y="0"/>
                </a:lnTo>
                <a:lnTo>
                  <a:pt x="87947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4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136694"/>
            <a:ext cx="18288000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Algazarras, vaias e distúrbios.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Participação em indisciplina coletiva.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1322598"/>
            <a:ext cx="11377089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</a:t>
            </a:r>
            <a:r>
              <a:rPr lang="en-US" sz="5999">
                <a:solidFill>
                  <a:srgbClr val="FFDE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armas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estiletes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Livros e </a:t>
            </a:r>
            <a:r>
              <a:rPr lang="en-US" sz="5999">
                <a:solidFill>
                  <a:srgbClr val="7ED9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revistas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imorais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fumo, bebida alcoólica ou drogas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&#10;&#10;O conteúdo gerado por IA pode estar incorreto.">
            <a:extLst>
              <a:ext uri="{FF2B5EF4-FFF2-40B4-BE49-F238E27FC236}">
                <a16:creationId xmlns:a16="http://schemas.microsoft.com/office/drawing/2014/main" id="{BBF279A3-9028-3A8A-2046-FC4A6A34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1162050"/>
            <a:ext cx="18288000" cy="93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Hebreus 12.1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de terno e gravata&#10;&#10;O conteúdo gerado por IA pode estar incorreto.">
            <a:extLst>
              <a:ext uri="{FF2B5EF4-FFF2-40B4-BE49-F238E27FC236}">
                <a16:creationId xmlns:a16="http://schemas.microsoft.com/office/drawing/2014/main" id="{E1B72301-C453-6BB0-4F29-2565ABA60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97451" y="1143000"/>
            <a:ext cx="7990549" cy="380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Utilização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celulares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 sala de aula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 em atividades extraclasses.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2547758"/>
            <a:ext cx="7283603" cy="530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Cabelos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 cortes, comprimento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cores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extravagantes.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esmaltes coloridos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690537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Ofensas físicas ou verbais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sentado em cadeira em frente a janela&#10;&#10;O conteúdo gerado por IA pode estar incorreto.">
            <a:extLst>
              <a:ext uri="{FF2B5EF4-FFF2-40B4-BE49-F238E27FC236}">
                <a16:creationId xmlns:a16="http://schemas.microsoft.com/office/drawing/2014/main" id="{3A35BD5D-5B2B-27D7-6381-A2A7F73B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chorro com a boca aberta&#10;&#10;O conteúdo gerado por IA pode estar incorreto.">
            <a:extLst>
              <a:ext uri="{FF2B5EF4-FFF2-40B4-BE49-F238E27FC236}">
                <a16:creationId xmlns:a16="http://schemas.microsoft.com/office/drawing/2014/main" id="{14C37A0C-95BD-AB4D-F51F-1F6E9936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chorro deitado com a boca aberta&#10;&#10;O conteúdo gerado por IA pode estar incorreto.">
            <a:extLst>
              <a:ext uri="{FF2B5EF4-FFF2-40B4-BE49-F238E27FC236}">
                <a16:creationId xmlns:a16="http://schemas.microsoft.com/office/drawing/2014/main" id="{7B2D6B16-228F-07F9-2A1A-B6C9E1D50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8133944" y="1028700"/>
            <a:ext cx="10154056" cy="362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Apropriação </a:t>
            </a:r>
          </a:p>
          <a:p>
            <a:pPr algn="ctr">
              <a:lnSpc>
                <a:spcPts val="7139"/>
              </a:lnSpc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dos pertences </a:t>
            </a:r>
          </a:p>
          <a:p>
            <a:pPr algn="ctr">
              <a:lnSpc>
                <a:spcPts val="7139"/>
              </a:lnSpc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dos colegas, sem o consentimento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andando ao lado de placa&#10;&#10;O conteúdo gerado por IA pode estar incorreto.">
            <a:extLst>
              <a:ext uri="{FF2B5EF4-FFF2-40B4-BE49-F238E27FC236}">
                <a16:creationId xmlns:a16="http://schemas.microsoft.com/office/drawing/2014/main" id="{8CB48A9B-3259-C781-5203-9496802C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Janela de vidro&#10;&#10;O conteúdo gerado por IA pode estar incorreto.">
            <a:extLst>
              <a:ext uri="{FF2B5EF4-FFF2-40B4-BE49-F238E27FC236}">
                <a16:creationId xmlns:a16="http://schemas.microsoft.com/office/drawing/2014/main" id="{6F9F60C8-E7A9-9F8E-51C3-A7C270EE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Todos </a:t>
            </a:r>
            <a:r>
              <a:rPr lang="en-US" sz="5999">
                <a:solidFill>
                  <a:srgbClr val="C1FF7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excepcionais.</a:t>
            </a:r>
            <a:r>
              <a:rPr lang="en-US" sz="5999">
                <a:solidFill>
                  <a:srgbClr val="EF55A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Mas </a:t>
            </a:r>
            <a:r>
              <a:rPr lang="en-US" sz="5999">
                <a:solidFill>
                  <a:srgbClr val="FFDE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pagamos</a:t>
            </a:r>
            <a:r>
              <a:rPr lang="en-US" sz="5999">
                <a:solidFill>
                  <a:srgbClr val="7ED9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preço?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ntada olhando para o lado&#10;&#10;O conteúdo gerado por IA pode estar incorreto.">
            <a:extLst>
              <a:ext uri="{FF2B5EF4-FFF2-40B4-BE49-F238E27FC236}">
                <a16:creationId xmlns:a16="http://schemas.microsoft.com/office/drawing/2014/main" id="{3001E401-D213-35E1-962B-79CE96826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6076267" y="5763519"/>
            <a:ext cx="5078569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Amamos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vocês!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211945" y="4880001"/>
            <a:ext cx="11076055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Posição melhor?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Boas estratégias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6" r="-11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617001"/>
            <a:ext cx="7620198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 disciplina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36646" y="1028700"/>
            <a:ext cx="10417215" cy="8229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5" y="0"/>
                </a:lnTo>
                <a:lnTo>
                  <a:pt x="104172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8186" y="923925"/>
            <a:ext cx="12221239" cy="87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"A disciplina é a mãe do sucesso." Ésquilo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"Agarra-te à disciplina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não a soltes, conserva-a,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porque é a tua vida.“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Provérbios 4.13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"Quem rejeita a disciplina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odeia-se a si mesmo.“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Provérbios 15.32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46420" y="1356776"/>
            <a:ext cx="9374321" cy="8930224"/>
          </a:xfrm>
          <a:custGeom>
            <a:avLst/>
            <a:gdLst/>
            <a:ahLst/>
            <a:cxnLst/>
            <a:rect l="l" t="t" r="r" b="b"/>
            <a:pathLst>
              <a:path w="9374321" h="8930224">
                <a:moveTo>
                  <a:pt x="0" y="0"/>
                </a:moveTo>
                <a:lnTo>
                  <a:pt x="9374321" y="0"/>
                </a:lnTo>
                <a:lnTo>
                  <a:pt x="9374321" y="8930224"/>
                </a:lnTo>
                <a:lnTo>
                  <a:pt x="0" y="893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98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475831" y="559611"/>
            <a:ext cx="11490416" cy="908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"A disciplina é a alma de um exército; torna grandes os pequenos contingentes, proporciona êxito aos fracos, e estima toda a gente."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George Washington 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 disciplina é o primeiro passo para o aprendizado”. Dilson O. Nunes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 natureza faz poucas pessoas fortes, mas esforço e disciplina fazem muitas.” 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Nicolau Maquiavel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489" y="0"/>
            <a:ext cx="6716584" cy="10287000"/>
          </a:xfrm>
          <a:custGeom>
            <a:avLst/>
            <a:gdLst/>
            <a:ahLst/>
            <a:cxnLst/>
            <a:rect l="l" t="t" r="r" b="b"/>
            <a:pathLst>
              <a:path w="6716584" h="10287000">
                <a:moveTo>
                  <a:pt x="0" y="0"/>
                </a:moveTo>
                <a:lnTo>
                  <a:pt x="6716584" y="0"/>
                </a:lnTo>
                <a:lnTo>
                  <a:pt x="67165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506" r="-733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359151" y="4880001"/>
            <a:ext cx="10928849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 fazer?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Acabe com as desculpas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676</Words>
  <Application>Microsoft Office PowerPoint</Application>
  <PresentationFormat>Personalizar</PresentationFormat>
  <Paragraphs>67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League Spartan</vt:lpstr>
      <vt:lpstr>Lato Heavy</vt:lpstr>
      <vt:lpstr>Calibri</vt:lpstr>
      <vt:lpstr>Lato Bold Italics</vt:lpstr>
      <vt:lpstr>Aptos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CAPELA-0001-REGRAS</dc:title>
  <cp:lastModifiedBy>Pr. Marcelo Augusto de Carvalho</cp:lastModifiedBy>
  <cp:revision>1</cp:revision>
  <dcterms:created xsi:type="dcterms:W3CDTF">2006-08-16T00:00:00Z</dcterms:created>
  <dcterms:modified xsi:type="dcterms:W3CDTF">2026-01-18T13:39:39Z</dcterms:modified>
  <dc:identifier>DAG4DD73p0M</dc:identifier>
</cp:coreProperties>
</file>